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0" r:id="rId2"/>
    <p:sldId id="257" r:id="rId3"/>
    <p:sldId id="286" r:id="rId4"/>
    <p:sldId id="285" r:id="rId5"/>
    <p:sldId id="284" r:id="rId6"/>
    <p:sldId id="287" r:id="rId7"/>
    <p:sldId id="288" r:id="rId8"/>
    <p:sldId id="289" r:id="rId9"/>
    <p:sldId id="259" r:id="rId10"/>
    <p:sldId id="263" r:id="rId11"/>
    <p:sldId id="267" r:id="rId12"/>
    <p:sldId id="269" r:id="rId13"/>
    <p:sldId id="290" r:id="rId14"/>
    <p:sldId id="291" r:id="rId15"/>
    <p:sldId id="271" r:id="rId16"/>
    <p:sldId id="272" r:id="rId17"/>
    <p:sldId id="293" r:id="rId18"/>
    <p:sldId id="280" r:id="rId19"/>
    <p:sldId id="265" r:id="rId20"/>
    <p:sldId id="292" r:id="rId21"/>
    <p:sldId id="264" r:id="rId22"/>
    <p:sldId id="281" r:id="rId23"/>
    <p:sldId id="282" r:id="rId24"/>
    <p:sldId id="273" r:id="rId25"/>
    <p:sldId id="274" r:id="rId26"/>
    <p:sldId id="283" r:id="rId27"/>
    <p:sldId id="276" r:id="rId28"/>
    <p:sldId id="278" r:id="rId29"/>
    <p:sldId id="279" r:id="rId30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CFA"/>
    <a:srgbClr val="0D0D0D"/>
    <a:srgbClr val="0C0C0C"/>
    <a:srgbClr val="C9E8FA"/>
    <a:srgbClr val="70C1B8"/>
    <a:srgbClr val="F4C877"/>
    <a:srgbClr val="E05B3F"/>
    <a:srgbClr val="BA4C36"/>
    <a:srgbClr val="EE8F4D"/>
    <a:srgbClr val="474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3" autoAdjust="0"/>
    <p:restoredTop sz="86428"/>
  </p:normalViewPr>
  <p:slideViewPr>
    <p:cSldViewPr>
      <p:cViewPr>
        <p:scale>
          <a:sx n="38" d="100"/>
          <a:sy n="38" d="100"/>
        </p:scale>
        <p:origin x="3304" y="1816"/>
      </p:cViewPr>
      <p:guideLst>
        <p:guide orient="horz" pos="2592"/>
        <p:guide pos="4608"/>
      </p:guideLst>
    </p:cSldViewPr>
  </p:slideViewPr>
  <p:outlineViewPr>
    <p:cViewPr>
      <p:scale>
        <a:sx n="65" d="100"/>
        <a:sy n="6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A9FF-7385-8F4F-84A6-5055B6A90BD0}" type="datetimeFigureOut">
              <a:rPr lang="nl-NL" smtClean="0"/>
              <a:t>23-03-19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B865C-BA89-374F-8171-32604C892C1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60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092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Take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concept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12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Aims</a:t>
            </a:r>
            <a:r>
              <a:rPr lang="nl-NL" dirty="0"/>
              <a:t> at </a:t>
            </a: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of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certain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moment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notify</a:t>
            </a:r>
            <a:endParaRPr lang="nl-NL" dirty="0"/>
          </a:p>
          <a:p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/>
              <a:t> papers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 want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audience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Feedback on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of </a:t>
            </a:r>
            <a:r>
              <a:rPr lang="nl-NL" dirty="0" err="1"/>
              <a:t>predicting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Feedback on </a:t>
            </a:r>
            <a:r>
              <a:rPr lang="nl-NL" dirty="0" err="1"/>
              <a:t>coupling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of </a:t>
            </a:r>
            <a:r>
              <a:rPr lang="nl-NL" dirty="0" err="1"/>
              <a:t>moments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107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Aims</a:t>
            </a:r>
            <a:r>
              <a:rPr lang="nl-NL" dirty="0"/>
              <a:t> at </a:t>
            </a: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prediction</a:t>
            </a:r>
            <a:r>
              <a:rPr lang="nl-NL" dirty="0"/>
              <a:t> of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certain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ideal</a:t>
            </a:r>
            <a:r>
              <a:rPr lang="nl-NL" dirty="0"/>
              <a:t> moment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notify</a:t>
            </a:r>
            <a:endParaRPr lang="nl-NL" dirty="0"/>
          </a:p>
          <a:p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/>
              <a:t> papers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 want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audience</a:t>
            </a:r>
            <a:r>
              <a:rPr lang="nl-NL" dirty="0"/>
              <a:t>:</a:t>
            </a:r>
          </a:p>
          <a:p>
            <a:pPr marL="171450" indent="-171450">
              <a:buFontTx/>
              <a:buChar char="-"/>
            </a:pPr>
            <a:r>
              <a:rPr lang="nl-NL" dirty="0"/>
              <a:t>Feedback on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of </a:t>
            </a:r>
            <a:r>
              <a:rPr lang="nl-NL" dirty="0" err="1"/>
              <a:t>predicting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Feedback on </a:t>
            </a:r>
            <a:r>
              <a:rPr lang="nl-NL" dirty="0" err="1"/>
              <a:t>coupling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of </a:t>
            </a:r>
            <a:r>
              <a:rPr lang="nl-NL" dirty="0" err="1"/>
              <a:t>moments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79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Combine </a:t>
            </a:r>
          </a:p>
          <a:p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prediction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values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68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  <a:p>
            <a:endParaRPr lang="nl-NL" dirty="0"/>
          </a:p>
          <a:p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directly</a:t>
            </a:r>
            <a:r>
              <a:rPr lang="nl-NL" dirty="0"/>
              <a:t> promoting/</a:t>
            </a:r>
            <a:r>
              <a:rPr lang="nl-NL" dirty="0" err="1"/>
              <a:t>demoting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Notification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ruin </a:t>
            </a:r>
            <a:r>
              <a:rPr lang="nl-NL" dirty="0" err="1"/>
              <a:t>value</a:t>
            </a:r>
            <a:r>
              <a:rPr lang="nl-NL" dirty="0"/>
              <a:t>, </a:t>
            </a:r>
            <a:r>
              <a:rPr lang="nl-NL" dirty="0" err="1"/>
              <a:t>requires</a:t>
            </a:r>
            <a:r>
              <a:rPr lang="nl-NL" dirty="0"/>
              <a:t> separate data.</a:t>
            </a:r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annoying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433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Assumptions</a:t>
            </a:r>
            <a:r>
              <a:rPr lang="nl-NL" dirty="0"/>
              <a:t>: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have </a:t>
            </a:r>
            <a:r>
              <a:rPr lang="nl-NL" dirty="0" err="1"/>
              <a:t>this</a:t>
            </a:r>
            <a:r>
              <a:rPr lang="nl-NL" dirty="0"/>
              <a:t> in dataset or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collect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app</a:t>
            </a:r>
          </a:p>
          <a:p>
            <a:endParaRPr lang="nl-NL" dirty="0"/>
          </a:p>
          <a:p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directly</a:t>
            </a:r>
            <a:r>
              <a:rPr lang="nl-NL" dirty="0"/>
              <a:t> promoting/</a:t>
            </a:r>
            <a:r>
              <a:rPr lang="nl-NL" dirty="0" err="1"/>
              <a:t>demoting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Notification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ruin </a:t>
            </a:r>
            <a:r>
              <a:rPr lang="nl-NL" dirty="0" err="1"/>
              <a:t>value</a:t>
            </a:r>
            <a:r>
              <a:rPr lang="nl-NL" dirty="0"/>
              <a:t>, </a:t>
            </a:r>
            <a:r>
              <a:rPr lang="nl-NL" dirty="0" err="1"/>
              <a:t>requires</a:t>
            </a:r>
            <a:r>
              <a:rPr lang="nl-NL" dirty="0"/>
              <a:t> separate data.</a:t>
            </a:r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annoying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786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567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ML</a:t>
            </a:r>
          </a:p>
          <a:p>
            <a:r>
              <a:rPr lang="nl-NL" dirty="0" err="1"/>
              <a:t>Expectation</a:t>
            </a:r>
            <a:r>
              <a:rPr lang="nl-NL" dirty="0"/>
              <a:t> </a:t>
            </a:r>
            <a:r>
              <a:rPr lang="nl-NL" dirty="0" err="1"/>
              <a:t>Maximization</a:t>
            </a:r>
            <a:r>
              <a:rPr lang="nl-NL" dirty="0"/>
              <a:t> – </a:t>
            </a:r>
            <a:r>
              <a:rPr lang="nl-NL" dirty="0" err="1"/>
              <a:t>iterative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best parameters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Gaussian</a:t>
            </a:r>
            <a:r>
              <a:rPr lang="nl-NL" dirty="0"/>
              <a:t> mixture </a:t>
            </a:r>
            <a:r>
              <a:rPr lang="nl-NL" dirty="0" err="1"/>
              <a:t>models</a:t>
            </a:r>
            <a:endParaRPr lang="nl-NL" dirty="0"/>
          </a:p>
          <a:p>
            <a:r>
              <a:rPr lang="nl-NL" dirty="0" err="1"/>
              <a:t>Apriori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(datamining </a:t>
            </a:r>
            <a:r>
              <a:rPr lang="nl-NL" dirty="0" err="1"/>
              <a:t>algorithm</a:t>
            </a:r>
            <a:r>
              <a:rPr lang="nl-NL" dirty="0"/>
              <a:t>)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temporal</a:t>
            </a:r>
            <a:r>
              <a:rPr lang="nl-NL" dirty="0"/>
              <a:t> relations</a:t>
            </a:r>
          </a:p>
          <a:p>
            <a:r>
              <a:rPr lang="nl-NL" dirty="0"/>
              <a:t>Every cluster has </a:t>
            </a:r>
            <a:r>
              <a:rPr lang="nl-NL" dirty="0" err="1"/>
              <a:t>probability</a:t>
            </a:r>
            <a:r>
              <a:rPr lang="nl-NL" dirty="0"/>
              <a:t> of next </a:t>
            </a:r>
            <a:r>
              <a:rPr lang="nl-NL" dirty="0" err="1"/>
              <a:t>activity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8649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modeled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 </a:t>
            </a:r>
            <a:r>
              <a:rPr lang="nl-NL" dirty="0" err="1"/>
              <a:t>consecutive</a:t>
            </a:r>
            <a:r>
              <a:rPr lang="nl-NL" dirty="0"/>
              <a:t> </a:t>
            </a:r>
            <a:r>
              <a:rPr lang="nl-NL" dirty="0" err="1"/>
              <a:t>predictions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534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98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, I </a:t>
            </a:r>
            <a:r>
              <a:rPr lang="nl-NL" dirty="0" err="1"/>
              <a:t>would</a:t>
            </a:r>
            <a:r>
              <a:rPr lang="nl-NL" dirty="0"/>
              <a:t> first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supervision</a:t>
            </a:r>
            <a:r>
              <a:rPr lang="nl-NL" dirty="0"/>
              <a:t> </a:t>
            </a:r>
            <a:r>
              <a:rPr lang="nl-NL" dirty="0" err="1"/>
              <a:t>Birna</a:t>
            </a:r>
            <a:r>
              <a:rPr lang="nl-NL" dirty="0"/>
              <a:t> van </a:t>
            </a:r>
            <a:r>
              <a:rPr lang="nl-NL" dirty="0" err="1"/>
              <a:t>Riemsdijk</a:t>
            </a:r>
            <a:r>
              <a:rPr lang="nl-NL" dirty="0"/>
              <a:t>, Willem </a:t>
            </a:r>
            <a:r>
              <a:rPr lang="nl-NL" dirty="0" err="1"/>
              <a:t>paul</a:t>
            </a:r>
            <a:r>
              <a:rPr lang="nl-NL" dirty="0"/>
              <a:t> </a:t>
            </a:r>
            <a:r>
              <a:rPr lang="nl-NL" dirty="0" err="1"/>
              <a:t>brinkman</a:t>
            </a:r>
            <a:r>
              <a:rPr lang="nl-NL" dirty="0"/>
              <a:t> &amp; Myrthe </a:t>
            </a:r>
            <a:r>
              <a:rPr lang="nl-NL" dirty="0" err="1"/>
              <a:t>Tielman</a:t>
            </a:r>
            <a:endParaRPr lang="nl-NL" dirty="0"/>
          </a:p>
          <a:p>
            <a:r>
              <a:rPr lang="nl-NL" dirty="0"/>
              <a:t>Road long, </a:t>
            </a:r>
            <a:r>
              <a:rPr lang="nl-NL" dirty="0" err="1"/>
              <a:t>switched</a:t>
            </a:r>
            <a:r>
              <a:rPr lang="nl-NL" dirty="0"/>
              <a:t> studies </a:t>
            </a:r>
            <a:r>
              <a:rPr lang="nl-NL" dirty="0" err="1"/>
              <a:t>twice</a:t>
            </a:r>
            <a:r>
              <a:rPr lang="nl-NL" dirty="0"/>
              <a:t>, </a:t>
            </a:r>
            <a:r>
              <a:rPr lang="nl-NL" dirty="0" err="1"/>
              <a:t>worked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, dancing,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championships</a:t>
            </a:r>
            <a:r>
              <a:rPr lang="nl-NL" dirty="0"/>
              <a:t>: </a:t>
            </a:r>
            <a:r>
              <a:rPr lang="nl-NL" dirty="0" err="1"/>
              <a:t>nationals</a:t>
            </a:r>
            <a:r>
              <a:rPr lang="nl-NL" dirty="0"/>
              <a:t>, </a:t>
            </a:r>
            <a:r>
              <a:rPr lang="nl-NL" dirty="0" err="1"/>
              <a:t>european</a:t>
            </a:r>
            <a:r>
              <a:rPr lang="nl-NL" dirty="0"/>
              <a:t>, </a:t>
            </a:r>
            <a:r>
              <a:rPr lang="nl-NL" dirty="0" err="1"/>
              <a:t>worlds</a:t>
            </a:r>
            <a:endParaRPr lang="nl-NL" dirty="0"/>
          </a:p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10 </a:t>
            </a:r>
            <a:r>
              <a:rPr lang="nl-NL" dirty="0" err="1"/>
              <a:t>years</a:t>
            </a:r>
            <a:r>
              <a:rPr lang="nl-NL" dirty="0"/>
              <a:t> of </a:t>
            </a:r>
            <a:r>
              <a:rPr lang="nl-NL" dirty="0" err="1"/>
              <a:t>studying</a:t>
            </a:r>
            <a:r>
              <a:rPr lang="nl-NL" dirty="0"/>
              <a:t>, </a:t>
            </a:r>
            <a:r>
              <a:rPr lang="nl-NL" dirty="0" err="1"/>
              <a:t>finally</a:t>
            </a:r>
            <a:r>
              <a:rPr lang="nl-NL" dirty="0"/>
              <a:t> standing in front of </a:t>
            </a:r>
            <a:r>
              <a:rPr lang="nl-NL" dirty="0" err="1"/>
              <a:t>you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Grandma</a:t>
            </a:r>
            <a:endParaRPr lang="nl-NL" dirty="0"/>
          </a:p>
          <a:p>
            <a:r>
              <a:rPr lang="nl-NL" dirty="0"/>
              <a:t>Topic @ </a:t>
            </a:r>
            <a:r>
              <a:rPr lang="nl-NL" dirty="0" err="1"/>
              <a:t>interactive</a:t>
            </a:r>
            <a:r>
              <a:rPr lang="nl-NL" dirty="0"/>
              <a:t> intelligence</a:t>
            </a:r>
          </a:p>
          <a:p>
            <a:r>
              <a:rPr lang="nl-NL" dirty="0" err="1"/>
              <a:t>Remembering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, like </a:t>
            </a:r>
            <a:r>
              <a:rPr lang="nl-NL" dirty="0" err="1"/>
              <a:t>closing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locking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doors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sleeping.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476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do we have </a:t>
            </a:r>
            <a:r>
              <a:rPr lang="nl-NL" dirty="0" err="1"/>
              <a:t>this</a:t>
            </a:r>
            <a:r>
              <a:rPr lang="nl-NL" dirty="0"/>
              <a:t>? </a:t>
            </a:r>
            <a:r>
              <a:rPr lang="nl-NL" dirty="0" err="1"/>
              <a:t>Any</a:t>
            </a:r>
            <a:r>
              <a:rPr lang="nl-NL" dirty="0"/>
              <a:t> service or dataset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00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Simple solution alarm,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  <a:p>
            <a:r>
              <a:rPr lang="nl-NL" dirty="0"/>
              <a:t>My case </a:t>
            </a:r>
          </a:p>
          <a:p>
            <a:r>
              <a:rPr lang="nl-NL" b="1" dirty="0"/>
              <a:t>----NEXT----</a:t>
            </a:r>
          </a:p>
          <a:p>
            <a:r>
              <a:rPr lang="nl-NL" dirty="0" err="1"/>
              <a:t>Ultimately</a:t>
            </a:r>
            <a:r>
              <a:rPr lang="nl-NL" dirty="0"/>
              <a:t> leads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84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573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Phone </a:t>
            </a:r>
            <a:r>
              <a:rPr lang="nl-NL" dirty="0" err="1"/>
              <a:t>looking</a:t>
            </a:r>
            <a:r>
              <a:rPr lang="nl-NL" dirty="0"/>
              <a:t> like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r>
              <a:rPr lang="nl-NL" dirty="0"/>
              <a:t>People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me -&gt; </a:t>
            </a:r>
            <a:r>
              <a:rPr lang="nl-NL" dirty="0" err="1"/>
              <a:t>this</a:t>
            </a:r>
            <a:r>
              <a:rPr lang="nl-NL" dirty="0"/>
              <a:t> is like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phone</a:t>
            </a:r>
            <a:r>
              <a:rPr lang="nl-NL" dirty="0"/>
              <a:t> -&gt;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quickly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overloaded</a:t>
            </a:r>
            <a:r>
              <a:rPr lang="nl-NL" dirty="0"/>
              <a:t>.</a:t>
            </a:r>
          </a:p>
          <a:p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that</a:t>
            </a:r>
            <a:r>
              <a:rPr lang="nl-NL" dirty="0"/>
              <a:t> right </a:t>
            </a:r>
            <a:r>
              <a:rPr lang="nl-NL" dirty="0" err="1"/>
              <a:t>notification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time.</a:t>
            </a:r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basically</a:t>
            </a:r>
            <a:r>
              <a:rPr lang="nl-NL" dirty="0"/>
              <a:t> like a mom.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903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”</a:t>
            </a:r>
            <a:r>
              <a:rPr lang="nl-NL" dirty="0" err="1"/>
              <a:t>Sweetie</a:t>
            </a:r>
            <a:r>
              <a:rPr lang="nl-NL" dirty="0"/>
              <a:t>,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forget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…”</a:t>
            </a:r>
          </a:p>
          <a:p>
            <a:endParaRPr lang="nl-NL" dirty="0"/>
          </a:p>
          <a:p>
            <a:r>
              <a:rPr lang="nl-NL" dirty="0"/>
              <a:t>(sorry mam)</a:t>
            </a:r>
          </a:p>
          <a:p>
            <a:endParaRPr lang="nl-NL" dirty="0"/>
          </a:p>
          <a:p>
            <a:r>
              <a:rPr lang="nl-NL" dirty="0"/>
              <a:t>Always right reminder at </a:t>
            </a:r>
            <a:r>
              <a:rPr lang="nl-NL" dirty="0" err="1"/>
              <a:t>the</a:t>
            </a:r>
            <a:r>
              <a:rPr lang="nl-NL" dirty="0"/>
              <a:t> right time.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753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Humans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95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Humans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2458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CoreSAEP</a:t>
            </a:r>
            <a:r>
              <a:rPr lang="nl-NL" dirty="0"/>
              <a:t> – 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adaptive</a:t>
            </a:r>
            <a:r>
              <a:rPr lang="nl-NL" dirty="0"/>
              <a:t> </a:t>
            </a:r>
            <a:r>
              <a:rPr lang="nl-NL" dirty="0" err="1"/>
              <a:t>electronic</a:t>
            </a:r>
            <a:r>
              <a:rPr lang="nl-NL" dirty="0"/>
              <a:t> partner.</a:t>
            </a:r>
          </a:p>
          <a:p>
            <a:r>
              <a:rPr lang="nl-NL" dirty="0" err="1"/>
              <a:t>Broad</a:t>
            </a:r>
            <a:r>
              <a:rPr lang="nl-NL" dirty="0"/>
              <a:t> –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norms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. </a:t>
            </a:r>
          </a:p>
          <a:p>
            <a:r>
              <a:rPr lang="nl-NL" dirty="0" err="1"/>
              <a:t>Geofencing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 -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rigid</a:t>
            </a:r>
            <a:endParaRPr lang="nl-NL" dirty="0"/>
          </a:p>
          <a:p>
            <a:r>
              <a:rPr lang="nl-NL" dirty="0" err="1"/>
              <a:t>Something</a:t>
            </a:r>
            <a:r>
              <a:rPr lang="nl-NL" dirty="0"/>
              <a:t> simpeler -&gt; </a:t>
            </a:r>
            <a:r>
              <a:rPr lang="nl-NL" dirty="0" err="1"/>
              <a:t>forgetting</a:t>
            </a:r>
            <a:r>
              <a:rPr lang="nl-NL" dirty="0"/>
              <a:t> her </a:t>
            </a:r>
            <a:r>
              <a:rPr lang="nl-NL" dirty="0" err="1"/>
              <a:t>walking</a:t>
            </a:r>
            <a:r>
              <a:rPr lang="nl-NL" dirty="0"/>
              <a:t> </a:t>
            </a:r>
            <a:r>
              <a:rPr lang="nl-NL" dirty="0" err="1"/>
              <a:t>cane</a:t>
            </a:r>
            <a:r>
              <a:rPr lang="nl-NL" dirty="0"/>
              <a:t> / </a:t>
            </a:r>
            <a:r>
              <a:rPr lang="nl-NL" dirty="0" err="1"/>
              <a:t>umbrella</a:t>
            </a:r>
            <a:endParaRPr lang="nl-NL" dirty="0"/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overwhelmed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B865C-BA89-374F-8171-32604C892C1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54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335E-0006-4642-B15F-365D3EC5E9B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9C0F7-1DD6-450A-9415-F9442009D4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5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A5CD8E0-4256-CF4F-A74A-1E1BE806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79B6F26-FB45-1B49-80A7-7F03909C7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1"/>
            <a:ext cx="14859000" cy="8501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48D7D3E-C986-0C4F-875F-37973009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CADD301-5BD6-B146-9209-4D1D1C1B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Vrije vorm 8">
            <a:extLst>
              <a:ext uri="{FF2B5EF4-FFF2-40B4-BE49-F238E27FC236}">
                <a16:creationId xmlns:a16="http://schemas.microsoft.com/office/drawing/2014/main" id="{CCF09B73-CB66-9C42-A6A6-B783AD057341}"/>
              </a:ext>
            </a:extLst>
          </p:cNvPr>
          <p:cNvSpPr/>
          <p:nvPr/>
        </p:nvSpPr>
        <p:spPr>
          <a:xfrm>
            <a:off x="13638666" y="5106837"/>
            <a:ext cx="420092" cy="189781"/>
          </a:xfrm>
          <a:custGeom>
            <a:avLst/>
            <a:gdLst>
              <a:gd name="connsiteX0" fmla="*/ 420092 w 420092"/>
              <a:gd name="connsiteY0" fmla="*/ 103517 h 189781"/>
              <a:gd name="connsiteX1" fmla="*/ 420092 w 420092"/>
              <a:gd name="connsiteY1" fmla="*/ 103517 h 189781"/>
              <a:gd name="connsiteX2" fmla="*/ 385586 w 420092"/>
              <a:gd name="connsiteY2" fmla="*/ 90577 h 189781"/>
              <a:gd name="connsiteX3" fmla="*/ 372646 w 420092"/>
              <a:gd name="connsiteY3" fmla="*/ 81951 h 189781"/>
              <a:gd name="connsiteX4" fmla="*/ 346767 w 420092"/>
              <a:gd name="connsiteY4" fmla="*/ 73325 h 189781"/>
              <a:gd name="connsiteX5" fmla="*/ 338141 w 420092"/>
              <a:gd name="connsiteY5" fmla="*/ 60385 h 189781"/>
              <a:gd name="connsiteX6" fmla="*/ 316575 w 420092"/>
              <a:gd name="connsiteY6" fmla="*/ 43132 h 189781"/>
              <a:gd name="connsiteX7" fmla="*/ 303635 w 420092"/>
              <a:gd name="connsiteY7" fmla="*/ 38819 h 189781"/>
              <a:gd name="connsiteX8" fmla="*/ 295009 w 420092"/>
              <a:gd name="connsiteY8" fmla="*/ 30192 h 189781"/>
              <a:gd name="connsiteX9" fmla="*/ 269129 w 420092"/>
              <a:gd name="connsiteY9" fmla="*/ 21566 h 189781"/>
              <a:gd name="connsiteX10" fmla="*/ 256190 w 420092"/>
              <a:gd name="connsiteY10" fmla="*/ 12940 h 189781"/>
              <a:gd name="connsiteX11" fmla="*/ 243250 w 420092"/>
              <a:gd name="connsiteY11" fmla="*/ 8626 h 189781"/>
              <a:gd name="connsiteX12" fmla="*/ 191492 w 420092"/>
              <a:gd name="connsiteY12" fmla="*/ 0 h 189781"/>
              <a:gd name="connsiteX13" fmla="*/ 148360 w 420092"/>
              <a:gd name="connsiteY13" fmla="*/ 4313 h 189781"/>
              <a:gd name="connsiteX14" fmla="*/ 122480 w 420092"/>
              <a:gd name="connsiteY14" fmla="*/ 12940 h 189781"/>
              <a:gd name="connsiteX15" fmla="*/ 109541 w 420092"/>
              <a:gd name="connsiteY15" fmla="*/ 17253 h 189781"/>
              <a:gd name="connsiteX16" fmla="*/ 83661 w 420092"/>
              <a:gd name="connsiteY16" fmla="*/ 25879 h 189781"/>
              <a:gd name="connsiteX17" fmla="*/ 70722 w 420092"/>
              <a:gd name="connsiteY17" fmla="*/ 30192 h 189781"/>
              <a:gd name="connsiteX18" fmla="*/ 49156 w 420092"/>
              <a:gd name="connsiteY18" fmla="*/ 47445 h 189781"/>
              <a:gd name="connsiteX19" fmla="*/ 31903 w 420092"/>
              <a:gd name="connsiteY19" fmla="*/ 69011 h 189781"/>
              <a:gd name="connsiteX20" fmla="*/ 14650 w 420092"/>
              <a:gd name="connsiteY20" fmla="*/ 86264 h 189781"/>
              <a:gd name="connsiteX21" fmla="*/ 6024 w 420092"/>
              <a:gd name="connsiteY21" fmla="*/ 94891 h 189781"/>
              <a:gd name="connsiteX22" fmla="*/ 6024 w 420092"/>
              <a:gd name="connsiteY22" fmla="*/ 159589 h 189781"/>
              <a:gd name="connsiteX23" fmla="*/ 10337 w 420092"/>
              <a:gd name="connsiteY23" fmla="*/ 172528 h 189781"/>
              <a:gd name="connsiteX24" fmla="*/ 31903 w 420092"/>
              <a:gd name="connsiteY24" fmla="*/ 189781 h 189781"/>
              <a:gd name="connsiteX25" fmla="*/ 83661 w 420092"/>
              <a:gd name="connsiteY25" fmla="*/ 185468 h 189781"/>
              <a:gd name="connsiteX26" fmla="*/ 113854 w 420092"/>
              <a:gd name="connsiteY26" fmla="*/ 176841 h 189781"/>
              <a:gd name="connsiteX27" fmla="*/ 152673 w 420092"/>
              <a:gd name="connsiteY27" fmla="*/ 168215 h 189781"/>
              <a:gd name="connsiteX28" fmla="*/ 243250 w 420092"/>
              <a:gd name="connsiteY28" fmla="*/ 159589 h 189781"/>
              <a:gd name="connsiteX29" fmla="*/ 312261 w 420092"/>
              <a:gd name="connsiteY29" fmla="*/ 163902 h 189781"/>
              <a:gd name="connsiteX30" fmla="*/ 364020 w 420092"/>
              <a:gd name="connsiteY30" fmla="*/ 172528 h 189781"/>
              <a:gd name="connsiteX31" fmla="*/ 415778 w 420092"/>
              <a:gd name="connsiteY31" fmla="*/ 155275 h 189781"/>
              <a:gd name="connsiteX32" fmla="*/ 420092 w 420092"/>
              <a:gd name="connsiteY32" fmla="*/ 142336 h 189781"/>
              <a:gd name="connsiteX33" fmla="*/ 415778 w 420092"/>
              <a:gd name="connsiteY33" fmla="*/ 116457 h 189781"/>
              <a:gd name="connsiteX34" fmla="*/ 420092 w 420092"/>
              <a:gd name="connsiteY34" fmla="*/ 103517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0092" h="189781">
                <a:moveTo>
                  <a:pt x="420092" y="103517"/>
                </a:moveTo>
                <a:lnTo>
                  <a:pt x="420092" y="103517"/>
                </a:lnTo>
                <a:cubicBezTo>
                  <a:pt x="408590" y="99204"/>
                  <a:pt x="396769" y="95660"/>
                  <a:pt x="385586" y="90577"/>
                </a:cubicBezTo>
                <a:cubicBezTo>
                  <a:pt x="380867" y="88432"/>
                  <a:pt x="377383" y="84056"/>
                  <a:pt x="372646" y="81951"/>
                </a:cubicBezTo>
                <a:cubicBezTo>
                  <a:pt x="364337" y="78258"/>
                  <a:pt x="346767" y="73325"/>
                  <a:pt x="346767" y="73325"/>
                </a:cubicBezTo>
                <a:cubicBezTo>
                  <a:pt x="343892" y="69012"/>
                  <a:pt x="341379" y="64433"/>
                  <a:pt x="338141" y="60385"/>
                </a:cubicBezTo>
                <a:cubicBezTo>
                  <a:pt x="332792" y="53699"/>
                  <a:pt x="324047" y="46868"/>
                  <a:pt x="316575" y="43132"/>
                </a:cubicBezTo>
                <a:cubicBezTo>
                  <a:pt x="312508" y="41099"/>
                  <a:pt x="307948" y="40257"/>
                  <a:pt x="303635" y="38819"/>
                </a:cubicBezTo>
                <a:cubicBezTo>
                  <a:pt x="300760" y="35943"/>
                  <a:pt x="298646" y="32011"/>
                  <a:pt x="295009" y="30192"/>
                </a:cubicBezTo>
                <a:cubicBezTo>
                  <a:pt x="286876" y="26125"/>
                  <a:pt x="269129" y="21566"/>
                  <a:pt x="269129" y="21566"/>
                </a:cubicBezTo>
                <a:cubicBezTo>
                  <a:pt x="264816" y="18691"/>
                  <a:pt x="260826" y="15258"/>
                  <a:pt x="256190" y="12940"/>
                </a:cubicBezTo>
                <a:cubicBezTo>
                  <a:pt x="252123" y="10907"/>
                  <a:pt x="247661" y="9729"/>
                  <a:pt x="243250" y="8626"/>
                </a:cubicBezTo>
                <a:cubicBezTo>
                  <a:pt x="226436" y="4422"/>
                  <a:pt x="208528" y="2434"/>
                  <a:pt x="191492" y="0"/>
                </a:cubicBezTo>
                <a:cubicBezTo>
                  <a:pt x="177115" y="1438"/>
                  <a:pt x="162562" y="1650"/>
                  <a:pt x="148360" y="4313"/>
                </a:cubicBezTo>
                <a:cubicBezTo>
                  <a:pt x="139422" y="5989"/>
                  <a:pt x="131107" y="10064"/>
                  <a:pt x="122480" y="12940"/>
                </a:cubicBezTo>
                <a:lnTo>
                  <a:pt x="109541" y="17253"/>
                </a:lnTo>
                <a:lnTo>
                  <a:pt x="83661" y="25879"/>
                </a:lnTo>
                <a:lnTo>
                  <a:pt x="70722" y="30192"/>
                </a:lnTo>
                <a:cubicBezTo>
                  <a:pt x="49891" y="51023"/>
                  <a:pt x="76362" y="25680"/>
                  <a:pt x="49156" y="47445"/>
                </a:cubicBezTo>
                <a:cubicBezTo>
                  <a:pt x="35807" y="58125"/>
                  <a:pt x="44132" y="54744"/>
                  <a:pt x="31903" y="69011"/>
                </a:cubicBezTo>
                <a:cubicBezTo>
                  <a:pt x="26610" y="75186"/>
                  <a:pt x="20401" y="80513"/>
                  <a:pt x="14650" y="86264"/>
                </a:cubicBezTo>
                <a:lnTo>
                  <a:pt x="6024" y="94891"/>
                </a:lnTo>
                <a:cubicBezTo>
                  <a:pt x="-3238" y="122671"/>
                  <a:pt x="-678" y="109329"/>
                  <a:pt x="6024" y="159589"/>
                </a:cubicBezTo>
                <a:cubicBezTo>
                  <a:pt x="6625" y="164095"/>
                  <a:pt x="7998" y="168630"/>
                  <a:pt x="10337" y="172528"/>
                </a:cubicBezTo>
                <a:cubicBezTo>
                  <a:pt x="14436" y="179359"/>
                  <a:pt x="26023" y="185861"/>
                  <a:pt x="31903" y="189781"/>
                </a:cubicBezTo>
                <a:cubicBezTo>
                  <a:pt x="49156" y="188343"/>
                  <a:pt x="66482" y="187615"/>
                  <a:pt x="83661" y="185468"/>
                </a:cubicBezTo>
                <a:cubicBezTo>
                  <a:pt x="95655" y="183969"/>
                  <a:pt x="102707" y="180026"/>
                  <a:pt x="113854" y="176841"/>
                </a:cubicBezTo>
                <a:cubicBezTo>
                  <a:pt x="124708" y="173740"/>
                  <a:pt x="142004" y="169993"/>
                  <a:pt x="152673" y="168215"/>
                </a:cubicBezTo>
                <a:cubicBezTo>
                  <a:pt x="190300" y="161944"/>
                  <a:pt x="197620" y="162848"/>
                  <a:pt x="243250" y="159589"/>
                </a:cubicBezTo>
                <a:cubicBezTo>
                  <a:pt x="266254" y="161027"/>
                  <a:pt x="289344" y="161447"/>
                  <a:pt x="312261" y="163902"/>
                </a:cubicBezTo>
                <a:cubicBezTo>
                  <a:pt x="329652" y="165765"/>
                  <a:pt x="364020" y="172528"/>
                  <a:pt x="364020" y="172528"/>
                </a:cubicBezTo>
                <a:cubicBezTo>
                  <a:pt x="400109" y="168919"/>
                  <a:pt x="403515" y="179800"/>
                  <a:pt x="415778" y="155275"/>
                </a:cubicBezTo>
                <a:cubicBezTo>
                  <a:pt x="417811" y="151209"/>
                  <a:pt x="418654" y="146649"/>
                  <a:pt x="420092" y="142336"/>
                </a:cubicBezTo>
                <a:cubicBezTo>
                  <a:pt x="418654" y="133710"/>
                  <a:pt x="418849" y="124646"/>
                  <a:pt x="415778" y="116457"/>
                </a:cubicBezTo>
                <a:cubicBezTo>
                  <a:pt x="406135" y="90744"/>
                  <a:pt x="419373" y="105674"/>
                  <a:pt x="420092" y="1035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DF67D224-390C-CA4F-BB6A-FF1F0DBF5905}"/>
              </a:ext>
            </a:extLst>
          </p:cNvPr>
          <p:cNvSpPr/>
          <p:nvPr/>
        </p:nvSpPr>
        <p:spPr>
          <a:xfrm>
            <a:off x="13573664" y="4973128"/>
            <a:ext cx="531272" cy="168215"/>
          </a:xfrm>
          <a:custGeom>
            <a:avLst/>
            <a:gdLst>
              <a:gd name="connsiteX0" fmla="*/ 51759 w 531272"/>
              <a:gd name="connsiteY0" fmla="*/ 64698 h 168215"/>
              <a:gd name="connsiteX1" fmla="*/ 51759 w 531272"/>
              <a:gd name="connsiteY1" fmla="*/ 64698 h 168215"/>
              <a:gd name="connsiteX2" fmla="*/ 4313 w 531272"/>
              <a:gd name="connsiteY2" fmla="*/ 120770 h 168215"/>
              <a:gd name="connsiteX3" fmla="*/ 0 w 531272"/>
              <a:gd name="connsiteY3" fmla="*/ 133710 h 168215"/>
              <a:gd name="connsiteX4" fmla="*/ 4313 w 531272"/>
              <a:gd name="connsiteY4" fmla="*/ 150963 h 168215"/>
              <a:gd name="connsiteX5" fmla="*/ 12940 w 531272"/>
              <a:gd name="connsiteY5" fmla="*/ 159589 h 168215"/>
              <a:gd name="connsiteX6" fmla="*/ 25879 w 531272"/>
              <a:gd name="connsiteY6" fmla="*/ 163902 h 168215"/>
              <a:gd name="connsiteX7" fmla="*/ 120770 w 531272"/>
              <a:gd name="connsiteY7" fmla="*/ 159589 h 168215"/>
              <a:gd name="connsiteX8" fmla="*/ 163902 w 531272"/>
              <a:gd name="connsiteY8" fmla="*/ 146649 h 168215"/>
              <a:gd name="connsiteX9" fmla="*/ 176842 w 531272"/>
              <a:gd name="connsiteY9" fmla="*/ 142336 h 168215"/>
              <a:gd name="connsiteX10" fmla="*/ 207034 w 531272"/>
              <a:gd name="connsiteY10" fmla="*/ 138023 h 168215"/>
              <a:gd name="connsiteX11" fmla="*/ 219974 w 531272"/>
              <a:gd name="connsiteY11" fmla="*/ 133710 h 168215"/>
              <a:gd name="connsiteX12" fmla="*/ 258793 w 531272"/>
              <a:gd name="connsiteY12" fmla="*/ 125083 h 168215"/>
              <a:gd name="connsiteX13" fmla="*/ 319178 w 531272"/>
              <a:gd name="connsiteY13" fmla="*/ 133710 h 168215"/>
              <a:gd name="connsiteX14" fmla="*/ 353683 w 531272"/>
              <a:gd name="connsiteY14" fmla="*/ 138023 h 168215"/>
              <a:gd name="connsiteX15" fmla="*/ 388189 w 531272"/>
              <a:gd name="connsiteY15" fmla="*/ 146649 h 168215"/>
              <a:gd name="connsiteX16" fmla="*/ 405442 w 531272"/>
              <a:gd name="connsiteY16" fmla="*/ 150963 h 168215"/>
              <a:gd name="connsiteX17" fmla="*/ 431321 w 531272"/>
              <a:gd name="connsiteY17" fmla="*/ 155276 h 168215"/>
              <a:gd name="connsiteX18" fmla="*/ 457200 w 531272"/>
              <a:gd name="connsiteY18" fmla="*/ 163902 h 168215"/>
              <a:gd name="connsiteX19" fmla="*/ 474453 w 531272"/>
              <a:gd name="connsiteY19" fmla="*/ 168215 h 168215"/>
              <a:gd name="connsiteX20" fmla="*/ 517585 w 531272"/>
              <a:gd name="connsiteY20" fmla="*/ 163902 h 168215"/>
              <a:gd name="connsiteX21" fmla="*/ 530525 w 531272"/>
              <a:gd name="connsiteY21" fmla="*/ 155276 h 168215"/>
              <a:gd name="connsiteX22" fmla="*/ 526211 w 531272"/>
              <a:gd name="connsiteY22" fmla="*/ 107830 h 168215"/>
              <a:gd name="connsiteX23" fmla="*/ 517585 w 531272"/>
              <a:gd name="connsiteY23" fmla="*/ 81951 h 168215"/>
              <a:gd name="connsiteX24" fmla="*/ 504645 w 531272"/>
              <a:gd name="connsiteY24" fmla="*/ 73325 h 168215"/>
              <a:gd name="connsiteX25" fmla="*/ 409755 w 531272"/>
              <a:gd name="connsiteY25" fmla="*/ 60385 h 168215"/>
              <a:gd name="connsiteX26" fmla="*/ 388189 w 531272"/>
              <a:gd name="connsiteY26" fmla="*/ 43132 h 168215"/>
              <a:gd name="connsiteX27" fmla="*/ 375249 w 531272"/>
              <a:gd name="connsiteY27" fmla="*/ 38819 h 168215"/>
              <a:gd name="connsiteX28" fmla="*/ 357996 w 531272"/>
              <a:gd name="connsiteY28" fmla="*/ 17253 h 168215"/>
              <a:gd name="connsiteX29" fmla="*/ 332117 w 531272"/>
              <a:gd name="connsiteY29" fmla="*/ 8627 h 168215"/>
              <a:gd name="connsiteX30" fmla="*/ 319178 w 531272"/>
              <a:gd name="connsiteY30" fmla="*/ 4314 h 168215"/>
              <a:gd name="connsiteX31" fmla="*/ 306238 w 531272"/>
              <a:gd name="connsiteY31" fmla="*/ 0 h 168215"/>
              <a:gd name="connsiteX32" fmla="*/ 228600 w 531272"/>
              <a:gd name="connsiteY32" fmla="*/ 4314 h 168215"/>
              <a:gd name="connsiteX33" fmla="*/ 194094 w 531272"/>
              <a:gd name="connsiteY33" fmla="*/ 12940 h 168215"/>
              <a:gd name="connsiteX34" fmla="*/ 172528 w 531272"/>
              <a:gd name="connsiteY34" fmla="*/ 17253 h 168215"/>
              <a:gd name="connsiteX35" fmla="*/ 159589 w 531272"/>
              <a:gd name="connsiteY35" fmla="*/ 21566 h 168215"/>
              <a:gd name="connsiteX36" fmla="*/ 129396 w 531272"/>
              <a:gd name="connsiteY36" fmla="*/ 25880 h 168215"/>
              <a:gd name="connsiteX37" fmla="*/ 90578 w 531272"/>
              <a:gd name="connsiteY37" fmla="*/ 38819 h 168215"/>
              <a:gd name="connsiteX38" fmla="*/ 77638 w 531272"/>
              <a:gd name="connsiteY38" fmla="*/ 43132 h 168215"/>
              <a:gd name="connsiteX39" fmla="*/ 51759 w 531272"/>
              <a:gd name="connsiteY39" fmla="*/ 64698 h 1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1272" h="168215">
                <a:moveTo>
                  <a:pt x="51759" y="64698"/>
                </a:moveTo>
                <a:lnTo>
                  <a:pt x="51759" y="64698"/>
                </a:lnTo>
                <a:cubicBezTo>
                  <a:pt x="35944" y="83389"/>
                  <a:pt x="19003" y="101183"/>
                  <a:pt x="4313" y="120770"/>
                </a:cubicBezTo>
                <a:cubicBezTo>
                  <a:pt x="1585" y="124407"/>
                  <a:pt x="0" y="129163"/>
                  <a:pt x="0" y="133710"/>
                </a:cubicBezTo>
                <a:cubicBezTo>
                  <a:pt x="0" y="139638"/>
                  <a:pt x="1662" y="145661"/>
                  <a:pt x="4313" y="150963"/>
                </a:cubicBezTo>
                <a:cubicBezTo>
                  <a:pt x="6132" y="154600"/>
                  <a:pt x="9453" y="157497"/>
                  <a:pt x="12940" y="159589"/>
                </a:cubicBezTo>
                <a:cubicBezTo>
                  <a:pt x="16838" y="161928"/>
                  <a:pt x="21566" y="162464"/>
                  <a:pt x="25879" y="163902"/>
                </a:cubicBezTo>
                <a:cubicBezTo>
                  <a:pt x="57509" y="162464"/>
                  <a:pt x="89200" y="162017"/>
                  <a:pt x="120770" y="159589"/>
                </a:cubicBezTo>
                <a:cubicBezTo>
                  <a:pt x="129248" y="158937"/>
                  <a:pt x="159392" y="148152"/>
                  <a:pt x="163902" y="146649"/>
                </a:cubicBezTo>
                <a:cubicBezTo>
                  <a:pt x="168215" y="145211"/>
                  <a:pt x="172341" y="142979"/>
                  <a:pt x="176842" y="142336"/>
                </a:cubicBezTo>
                <a:lnTo>
                  <a:pt x="207034" y="138023"/>
                </a:lnTo>
                <a:cubicBezTo>
                  <a:pt x="211347" y="136585"/>
                  <a:pt x="215602" y="134959"/>
                  <a:pt x="219974" y="133710"/>
                </a:cubicBezTo>
                <a:cubicBezTo>
                  <a:pt x="234182" y="129651"/>
                  <a:pt x="243976" y="128047"/>
                  <a:pt x="258793" y="125083"/>
                </a:cubicBezTo>
                <a:cubicBezTo>
                  <a:pt x="291671" y="133304"/>
                  <a:pt x="266226" y="127827"/>
                  <a:pt x="319178" y="133710"/>
                </a:cubicBezTo>
                <a:cubicBezTo>
                  <a:pt x="330698" y="134990"/>
                  <a:pt x="342181" y="136585"/>
                  <a:pt x="353683" y="138023"/>
                </a:cubicBezTo>
                <a:cubicBezTo>
                  <a:pt x="376810" y="145732"/>
                  <a:pt x="356952" y="139707"/>
                  <a:pt x="388189" y="146649"/>
                </a:cubicBezTo>
                <a:cubicBezTo>
                  <a:pt x="393976" y="147935"/>
                  <a:pt x="399629" y="149800"/>
                  <a:pt x="405442" y="150963"/>
                </a:cubicBezTo>
                <a:cubicBezTo>
                  <a:pt x="414017" y="152678"/>
                  <a:pt x="422837" y="153155"/>
                  <a:pt x="431321" y="155276"/>
                </a:cubicBezTo>
                <a:cubicBezTo>
                  <a:pt x="440142" y="157481"/>
                  <a:pt x="448379" y="161697"/>
                  <a:pt x="457200" y="163902"/>
                </a:cubicBezTo>
                <a:lnTo>
                  <a:pt x="474453" y="168215"/>
                </a:lnTo>
                <a:cubicBezTo>
                  <a:pt x="488830" y="166777"/>
                  <a:pt x="503506" y="167151"/>
                  <a:pt x="517585" y="163902"/>
                </a:cubicBezTo>
                <a:cubicBezTo>
                  <a:pt x="522636" y="162736"/>
                  <a:pt x="529737" y="160400"/>
                  <a:pt x="530525" y="155276"/>
                </a:cubicBezTo>
                <a:cubicBezTo>
                  <a:pt x="532940" y="139580"/>
                  <a:pt x="528971" y="123469"/>
                  <a:pt x="526211" y="107830"/>
                </a:cubicBezTo>
                <a:cubicBezTo>
                  <a:pt x="524631" y="98875"/>
                  <a:pt x="525151" y="86995"/>
                  <a:pt x="517585" y="81951"/>
                </a:cubicBezTo>
                <a:cubicBezTo>
                  <a:pt x="513272" y="79076"/>
                  <a:pt x="509382" y="75430"/>
                  <a:pt x="504645" y="73325"/>
                </a:cubicBezTo>
                <a:cubicBezTo>
                  <a:pt x="470787" y="58277"/>
                  <a:pt x="452643" y="63065"/>
                  <a:pt x="409755" y="60385"/>
                </a:cubicBezTo>
                <a:cubicBezTo>
                  <a:pt x="377230" y="49544"/>
                  <a:pt x="416060" y="65429"/>
                  <a:pt x="388189" y="43132"/>
                </a:cubicBezTo>
                <a:cubicBezTo>
                  <a:pt x="384639" y="40292"/>
                  <a:pt x="379562" y="40257"/>
                  <a:pt x="375249" y="38819"/>
                </a:cubicBezTo>
                <a:cubicBezTo>
                  <a:pt x="372201" y="34247"/>
                  <a:pt x="364142" y="20326"/>
                  <a:pt x="357996" y="17253"/>
                </a:cubicBezTo>
                <a:cubicBezTo>
                  <a:pt x="349863" y="13187"/>
                  <a:pt x="340743" y="11502"/>
                  <a:pt x="332117" y="8627"/>
                </a:cubicBezTo>
                <a:lnTo>
                  <a:pt x="319178" y="4314"/>
                </a:lnTo>
                <a:lnTo>
                  <a:pt x="306238" y="0"/>
                </a:lnTo>
                <a:cubicBezTo>
                  <a:pt x="280359" y="1438"/>
                  <a:pt x="254348" y="1343"/>
                  <a:pt x="228600" y="4314"/>
                </a:cubicBezTo>
                <a:cubicBezTo>
                  <a:pt x="216822" y="5673"/>
                  <a:pt x="205720" y="10615"/>
                  <a:pt x="194094" y="12940"/>
                </a:cubicBezTo>
                <a:cubicBezTo>
                  <a:pt x="186905" y="14378"/>
                  <a:pt x="179640" y="15475"/>
                  <a:pt x="172528" y="17253"/>
                </a:cubicBezTo>
                <a:cubicBezTo>
                  <a:pt x="168117" y="18356"/>
                  <a:pt x="164047" y="20674"/>
                  <a:pt x="159589" y="21566"/>
                </a:cubicBezTo>
                <a:cubicBezTo>
                  <a:pt x="149620" y="23560"/>
                  <a:pt x="139460" y="24442"/>
                  <a:pt x="129396" y="25880"/>
                </a:cubicBezTo>
                <a:lnTo>
                  <a:pt x="90578" y="38819"/>
                </a:lnTo>
                <a:lnTo>
                  <a:pt x="77638" y="43132"/>
                </a:lnTo>
                <a:cubicBezTo>
                  <a:pt x="63332" y="47901"/>
                  <a:pt x="56072" y="61104"/>
                  <a:pt x="51759" y="646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04F67631-5EFA-B14C-B126-BB81F71D5B10}"/>
              </a:ext>
            </a:extLst>
          </p:cNvPr>
          <p:cNvSpPr/>
          <p:nvPr/>
        </p:nvSpPr>
        <p:spPr>
          <a:xfrm>
            <a:off x="13537165" y="4817853"/>
            <a:ext cx="623095" cy="207333"/>
          </a:xfrm>
          <a:custGeom>
            <a:avLst/>
            <a:gdLst>
              <a:gd name="connsiteX0" fmla="*/ 45126 w 623095"/>
              <a:gd name="connsiteY0" fmla="*/ 90577 h 207333"/>
              <a:gd name="connsiteX1" fmla="*/ 45126 w 623095"/>
              <a:gd name="connsiteY1" fmla="*/ 90577 h 207333"/>
              <a:gd name="connsiteX2" fmla="*/ 10620 w 623095"/>
              <a:gd name="connsiteY2" fmla="*/ 176841 h 207333"/>
              <a:gd name="connsiteX3" fmla="*/ 23560 w 623095"/>
              <a:gd name="connsiteY3" fmla="*/ 181155 h 207333"/>
              <a:gd name="connsiteX4" fmla="*/ 75318 w 623095"/>
              <a:gd name="connsiteY4" fmla="*/ 172528 h 207333"/>
              <a:gd name="connsiteX5" fmla="*/ 96884 w 623095"/>
              <a:gd name="connsiteY5" fmla="*/ 168215 h 207333"/>
              <a:gd name="connsiteX6" fmla="*/ 122763 w 623095"/>
              <a:gd name="connsiteY6" fmla="*/ 159589 h 207333"/>
              <a:gd name="connsiteX7" fmla="*/ 157269 w 623095"/>
              <a:gd name="connsiteY7" fmla="*/ 142336 h 207333"/>
              <a:gd name="connsiteX8" fmla="*/ 183148 w 623095"/>
              <a:gd name="connsiteY8" fmla="*/ 133709 h 207333"/>
              <a:gd name="connsiteX9" fmla="*/ 209027 w 623095"/>
              <a:gd name="connsiteY9" fmla="*/ 129396 h 207333"/>
              <a:gd name="connsiteX10" fmla="*/ 230593 w 623095"/>
              <a:gd name="connsiteY10" fmla="*/ 125083 h 207333"/>
              <a:gd name="connsiteX11" fmla="*/ 243533 w 623095"/>
              <a:gd name="connsiteY11" fmla="*/ 120770 h 207333"/>
              <a:gd name="connsiteX12" fmla="*/ 269412 w 623095"/>
              <a:gd name="connsiteY12" fmla="*/ 116456 h 207333"/>
              <a:gd name="connsiteX13" fmla="*/ 286665 w 623095"/>
              <a:gd name="connsiteY13" fmla="*/ 112143 h 207333"/>
              <a:gd name="connsiteX14" fmla="*/ 299605 w 623095"/>
              <a:gd name="connsiteY14" fmla="*/ 107830 h 207333"/>
              <a:gd name="connsiteX15" fmla="*/ 325484 w 623095"/>
              <a:gd name="connsiteY15" fmla="*/ 103517 h 207333"/>
              <a:gd name="connsiteX16" fmla="*/ 351363 w 623095"/>
              <a:gd name="connsiteY16" fmla="*/ 112143 h 207333"/>
              <a:gd name="connsiteX17" fmla="*/ 385869 w 623095"/>
              <a:gd name="connsiteY17" fmla="*/ 120770 h 207333"/>
              <a:gd name="connsiteX18" fmla="*/ 416061 w 623095"/>
              <a:gd name="connsiteY18" fmla="*/ 129396 h 207333"/>
              <a:gd name="connsiteX19" fmla="*/ 446254 w 623095"/>
              <a:gd name="connsiteY19" fmla="*/ 150962 h 207333"/>
              <a:gd name="connsiteX20" fmla="*/ 480760 w 623095"/>
              <a:gd name="connsiteY20" fmla="*/ 168215 h 207333"/>
              <a:gd name="connsiteX21" fmla="*/ 493699 w 623095"/>
              <a:gd name="connsiteY21" fmla="*/ 172528 h 207333"/>
              <a:gd name="connsiteX22" fmla="*/ 528205 w 623095"/>
              <a:gd name="connsiteY22" fmla="*/ 189781 h 207333"/>
              <a:gd name="connsiteX23" fmla="*/ 541144 w 623095"/>
              <a:gd name="connsiteY23" fmla="*/ 194094 h 207333"/>
              <a:gd name="connsiteX24" fmla="*/ 554084 w 623095"/>
              <a:gd name="connsiteY24" fmla="*/ 202721 h 207333"/>
              <a:gd name="connsiteX25" fmla="*/ 601529 w 623095"/>
              <a:gd name="connsiteY25" fmla="*/ 202721 h 207333"/>
              <a:gd name="connsiteX26" fmla="*/ 618782 w 623095"/>
              <a:gd name="connsiteY26" fmla="*/ 181155 h 207333"/>
              <a:gd name="connsiteX27" fmla="*/ 623095 w 623095"/>
              <a:gd name="connsiteY27" fmla="*/ 168215 h 207333"/>
              <a:gd name="connsiteX28" fmla="*/ 618782 w 623095"/>
              <a:gd name="connsiteY28" fmla="*/ 125083 h 207333"/>
              <a:gd name="connsiteX29" fmla="*/ 605843 w 623095"/>
              <a:gd name="connsiteY29" fmla="*/ 77638 h 207333"/>
              <a:gd name="connsiteX30" fmla="*/ 584277 w 623095"/>
              <a:gd name="connsiteY30" fmla="*/ 60385 h 207333"/>
              <a:gd name="connsiteX31" fmla="*/ 575650 w 623095"/>
              <a:gd name="connsiteY31" fmla="*/ 51758 h 207333"/>
              <a:gd name="connsiteX32" fmla="*/ 549771 w 623095"/>
              <a:gd name="connsiteY32" fmla="*/ 43132 h 207333"/>
              <a:gd name="connsiteX33" fmla="*/ 515265 w 623095"/>
              <a:gd name="connsiteY33" fmla="*/ 25879 h 207333"/>
              <a:gd name="connsiteX34" fmla="*/ 489386 w 623095"/>
              <a:gd name="connsiteY34" fmla="*/ 17253 h 207333"/>
              <a:gd name="connsiteX35" fmla="*/ 476446 w 623095"/>
              <a:gd name="connsiteY35" fmla="*/ 12939 h 207333"/>
              <a:gd name="connsiteX36" fmla="*/ 454880 w 623095"/>
              <a:gd name="connsiteY36" fmla="*/ 8626 h 207333"/>
              <a:gd name="connsiteX37" fmla="*/ 437627 w 623095"/>
              <a:gd name="connsiteY37" fmla="*/ 4313 h 207333"/>
              <a:gd name="connsiteX38" fmla="*/ 407435 w 623095"/>
              <a:gd name="connsiteY38" fmla="*/ 0 h 207333"/>
              <a:gd name="connsiteX39" fmla="*/ 230593 w 623095"/>
              <a:gd name="connsiteY39" fmla="*/ 8626 h 207333"/>
              <a:gd name="connsiteX40" fmla="*/ 213341 w 623095"/>
              <a:gd name="connsiteY40" fmla="*/ 12939 h 207333"/>
              <a:gd name="connsiteX41" fmla="*/ 170209 w 623095"/>
              <a:gd name="connsiteY41" fmla="*/ 21566 h 207333"/>
              <a:gd name="connsiteX42" fmla="*/ 109824 w 623095"/>
              <a:gd name="connsiteY42" fmla="*/ 38819 h 207333"/>
              <a:gd name="connsiteX43" fmla="*/ 92571 w 623095"/>
              <a:gd name="connsiteY43" fmla="*/ 43132 h 207333"/>
              <a:gd name="connsiteX44" fmla="*/ 66692 w 623095"/>
              <a:gd name="connsiteY44" fmla="*/ 51758 h 207333"/>
              <a:gd name="connsiteX45" fmla="*/ 58065 w 623095"/>
              <a:gd name="connsiteY45" fmla="*/ 60385 h 207333"/>
              <a:gd name="connsiteX46" fmla="*/ 45126 w 623095"/>
              <a:gd name="connsiteY46" fmla="*/ 69011 h 207333"/>
              <a:gd name="connsiteX47" fmla="*/ 40812 w 623095"/>
              <a:gd name="connsiteY47" fmla="*/ 81951 h 207333"/>
              <a:gd name="connsiteX48" fmla="*/ 45126 w 623095"/>
              <a:gd name="connsiteY48" fmla="*/ 90577 h 2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23095" h="207333">
                <a:moveTo>
                  <a:pt x="45126" y="90577"/>
                </a:moveTo>
                <a:lnTo>
                  <a:pt x="45126" y="90577"/>
                </a:lnTo>
                <a:cubicBezTo>
                  <a:pt x="35878" y="107223"/>
                  <a:pt x="-23868" y="156149"/>
                  <a:pt x="10620" y="176841"/>
                </a:cubicBezTo>
                <a:cubicBezTo>
                  <a:pt x="14519" y="179180"/>
                  <a:pt x="19247" y="179717"/>
                  <a:pt x="23560" y="181155"/>
                </a:cubicBezTo>
                <a:cubicBezTo>
                  <a:pt x="79873" y="174115"/>
                  <a:pt x="38675" y="180670"/>
                  <a:pt x="75318" y="172528"/>
                </a:cubicBezTo>
                <a:cubicBezTo>
                  <a:pt x="82474" y="170938"/>
                  <a:pt x="89811" y="170144"/>
                  <a:pt x="96884" y="168215"/>
                </a:cubicBezTo>
                <a:cubicBezTo>
                  <a:pt x="105657" y="165823"/>
                  <a:pt x="122763" y="159589"/>
                  <a:pt x="122763" y="159589"/>
                </a:cubicBezTo>
                <a:cubicBezTo>
                  <a:pt x="137820" y="144532"/>
                  <a:pt x="127531" y="152249"/>
                  <a:pt x="157269" y="142336"/>
                </a:cubicBezTo>
                <a:cubicBezTo>
                  <a:pt x="157273" y="142335"/>
                  <a:pt x="183143" y="133710"/>
                  <a:pt x="183148" y="133709"/>
                </a:cubicBezTo>
                <a:lnTo>
                  <a:pt x="209027" y="129396"/>
                </a:lnTo>
                <a:cubicBezTo>
                  <a:pt x="216240" y="128085"/>
                  <a:pt x="223481" y="126861"/>
                  <a:pt x="230593" y="125083"/>
                </a:cubicBezTo>
                <a:cubicBezTo>
                  <a:pt x="235004" y="123980"/>
                  <a:pt x="239095" y="121756"/>
                  <a:pt x="243533" y="120770"/>
                </a:cubicBezTo>
                <a:cubicBezTo>
                  <a:pt x="252070" y="118873"/>
                  <a:pt x="260836" y="118171"/>
                  <a:pt x="269412" y="116456"/>
                </a:cubicBezTo>
                <a:cubicBezTo>
                  <a:pt x="275225" y="115293"/>
                  <a:pt x="280965" y="113771"/>
                  <a:pt x="286665" y="112143"/>
                </a:cubicBezTo>
                <a:cubicBezTo>
                  <a:pt x="291037" y="110894"/>
                  <a:pt x="295167" y="108816"/>
                  <a:pt x="299605" y="107830"/>
                </a:cubicBezTo>
                <a:cubicBezTo>
                  <a:pt x="308142" y="105933"/>
                  <a:pt x="316858" y="104955"/>
                  <a:pt x="325484" y="103517"/>
                </a:cubicBezTo>
                <a:cubicBezTo>
                  <a:pt x="334110" y="106392"/>
                  <a:pt x="342447" y="110360"/>
                  <a:pt x="351363" y="112143"/>
                </a:cubicBezTo>
                <a:cubicBezTo>
                  <a:pt x="395217" y="120913"/>
                  <a:pt x="354916" y="111926"/>
                  <a:pt x="385869" y="120770"/>
                </a:cubicBezTo>
                <a:cubicBezTo>
                  <a:pt x="423798" y="131607"/>
                  <a:pt x="385024" y="119050"/>
                  <a:pt x="416061" y="129396"/>
                </a:cubicBezTo>
                <a:cubicBezTo>
                  <a:pt x="436529" y="149864"/>
                  <a:pt x="425598" y="144077"/>
                  <a:pt x="446254" y="150962"/>
                </a:cubicBezTo>
                <a:cubicBezTo>
                  <a:pt x="461310" y="166019"/>
                  <a:pt x="451022" y="158303"/>
                  <a:pt x="480760" y="168215"/>
                </a:cubicBezTo>
                <a:lnTo>
                  <a:pt x="493699" y="172528"/>
                </a:lnTo>
                <a:cubicBezTo>
                  <a:pt x="508756" y="187585"/>
                  <a:pt x="498468" y="179869"/>
                  <a:pt x="528205" y="189781"/>
                </a:cubicBezTo>
                <a:lnTo>
                  <a:pt x="541144" y="194094"/>
                </a:lnTo>
                <a:cubicBezTo>
                  <a:pt x="545457" y="196970"/>
                  <a:pt x="549447" y="200403"/>
                  <a:pt x="554084" y="202721"/>
                </a:cubicBezTo>
                <a:cubicBezTo>
                  <a:pt x="571636" y="211497"/>
                  <a:pt x="578788" y="205564"/>
                  <a:pt x="601529" y="202721"/>
                </a:cubicBezTo>
                <a:cubicBezTo>
                  <a:pt x="609552" y="194698"/>
                  <a:pt x="613341" y="192036"/>
                  <a:pt x="618782" y="181155"/>
                </a:cubicBezTo>
                <a:cubicBezTo>
                  <a:pt x="620815" y="177088"/>
                  <a:pt x="621657" y="172528"/>
                  <a:pt x="623095" y="168215"/>
                </a:cubicBezTo>
                <a:cubicBezTo>
                  <a:pt x="621657" y="153838"/>
                  <a:pt x="620470" y="139433"/>
                  <a:pt x="618782" y="125083"/>
                </a:cubicBezTo>
                <a:cubicBezTo>
                  <a:pt x="616167" y="102850"/>
                  <a:pt x="617367" y="94924"/>
                  <a:pt x="605843" y="77638"/>
                </a:cubicBezTo>
                <a:cubicBezTo>
                  <a:pt x="599891" y="68711"/>
                  <a:pt x="592518" y="66978"/>
                  <a:pt x="584277" y="60385"/>
                </a:cubicBezTo>
                <a:cubicBezTo>
                  <a:pt x="581101" y="57844"/>
                  <a:pt x="579287" y="53577"/>
                  <a:pt x="575650" y="51758"/>
                </a:cubicBezTo>
                <a:cubicBezTo>
                  <a:pt x="567517" y="47692"/>
                  <a:pt x="549771" y="43132"/>
                  <a:pt x="549771" y="43132"/>
                </a:cubicBezTo>
                <a:cubicBezTo>
                  <a:pt x="534714" y="28075"/>
                  <a:pt x="545002" y="35791"/>
                  <a:pt x="515265" y="25879"/>
                </a:cubicBezTo>
                <a:lnTo>
                  <a:pt x="489386" y="17253"/>
                </a:lnTo>
                <a:cubicBezTo>
                  <a:pt x="485073" y="15815"/>
                  <a:pt x="480904" y="13831"/>
                  <a:pt x="476446" y="12939"/>
                </a:cubicBezTo>
                <a:cubicBezTo>
                  <a:pt x="469257" y="11501"/>
                  <a:pt x="462036" y="10216"/>
                  <a:pt x="454880" y="8626"/>
                </a:cubicBezTo>
                <a:cubicBezTo>
                  <a:pt x="449093" y="7340"/>
                  <a:pt x="443459" y="5373"/>
                  <a:pt x="437627" y="4313"/>
                </a:cubicBezTo>
                <a:cubicBezTo>
                  <a:pt x="427625" y="2494"/>
                  <a:pt x="417499" y="1438"/>
                  <a:pt x="407435" y="0"/>
                </a:cubicBezTo>
                <a:cubicBezTo>
                  <a:pt x="360627" y="1463"/>
                  <a:pt x="285681" y="151"/>
                  <a:pt x="230593" y="8626"/>
                </a:cubicBezTo>
                <a:cubicBezTo>
                  <a:pt x="224734" y="9527"/>
                  <a:pt x="219137" y="11697"/>
                  <a:pt x="213341" y="12939"/>
                </a:cubicBezTo>
                <a:cubicBezTo>
                  <a:pt x="199004" y="16011"/>
                  <a:pt x="184119" y="16930"/>
                  <a:pt x="170209" y="21566"/>
                </a:cubicBezTo>
                <a:cubicBezTo>
                  <a:pt x="133086" y="33939"/>
                  <a:pt x="153144" y="27988"/>
                  <a:pt x="109824" y="38819"/>
                </a:cubicBezTo>
                <a:cubicBezTo>
                  <a:pt x="104073" y="40257"/>
                  <a:pt x="98195" y="41257"/>
                  <a:pt x="92571" y="43132"/>
                </a:cubicBezTo>
                <a:lnTo>
                  <a:pt x="66692" y="51758"/>
                </a:lnTo>
                <a:cubicBezTo>
                  <a:pt x="63816" y="54634"/>
                  <a:pt x="61241" y="57844"/>
                  <a:pt x="58065" y="60385"/>
                </a:cubicBezTo>
                <a:cubicBezTo>
                  <a:pt x="54017" y="63623"/>
                  <a:pt x="48364" y="64963"/>
                  <a:pt x="45126" y="69011"/>
                </a:cubicBezTo>
                <a:cubicBezTo>
                  <a:pt x="42286" y="72561"/>
                  <a:pt x="42846" y="77884"/>
                  <a:pt x="40812" y="81951"/>
                </a:cubicBezTo>
                <a:lnTo>
                  <a:pt x="45126" y="9057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1C7B83-9293-7D4A-912A-F152FD3F3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10536">
            <a:off x="9753600" y="5638800"/>
            <a:ext cx="664029" cy="61909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ADEAFF6-AA65-5747-9398-2F18B15D4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7223" y="5296618"/>
            <a:ext cx="417944" cy="3896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5B1E1F7-9D0A-D64F-A4EB-7135A5F43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038545" y="5201727"/>
            <a:ext cx="685800" cy="61909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DC8A93-87B0-7247-ABAC-26FA954FD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19824" flipH="1">
            <a:off x="12226564" y="5991165"/>
            <a:ext cx="457635" cy="43437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6C2CF47-874F-D149-B14E-E040E6A5F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9300">
            <a:off x="10832160" y="4653817"/>
            <a:ext cx="598188" cy="55770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57BCFAD-5E23-4441-855C-87E0CCF54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18430">
            <a:off x="9876642" y="6468355"/>
            <a:ext cx="417944" cy="389662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324B261F-900F-5B43-922D-4C4F96418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" b="100000" l="0" r="100000">
                        <a14:foregroundMark x1="29213" y1="83065" x2="29213" y2="83065"/>
                        <a14:foregroundMark x1="40824" y1="60081" x2="40824" y2="60081"/>
                        <a14:foregroundMark x1="30712" y1="8468" x2="30712" y2="8468"/>
                        <a14:foregroundMark x1="11985" y1="14516" x2="11985" y2="14516"/>
                        <a14:foregroundMark x1="63296" y1="13306" x2="63296" y2="13306"/>
                        <a14:foregroundMark x1="79401" y1="75000" x2="79401" y2="75000"/>
                        <a14:foregroundMark x1="88015" y1="72581" x2="88015" y2="72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26224" flipH="1" flipV="1">
            <a:off x="12195871" y="6700023"/>
            <a:ext cx="457345" cy="4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3167879" y="11633843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8B88835-2B42-E643-89C5-283F8BA35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3451"/>
            <a:ext cx="14859000" cy="84963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F1E64CA-86B1-1A43-9CCE-3982A185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8D7F72B-2561-6E44-BED5-70691A7C4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46914E-7 L 0.00261 -1.03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51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.02778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332997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</p:spTree>
    <p:extLst>
      <p:ext uri="{BB962C8B-B14F-4D97-AF65-F5344CB8AC3E}">
        <p14:creationId xmlns:p14="http://schemas.microsoft.com/office/powerpoint/2010/main" val="304363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113541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93323A-2600-844F-98D9-66D44C071E34}"/>
              </a:ext>
            </a:extLst>
          </p:cNvPr>
          <p:cNvSpPr txBox="1"/>
          <p:nvPr/>
        </p:nvSpPr>
        <p:spPr>
          <a:xfrm>
            <a:off x="6107496" y="4486935"/>
            <a:ext cx="24154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Nexa Bold" pitchFamily="50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4083278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2B5D8-BC24-EF41-9C4C-47BFBA8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7B920C-D773-804A-9E60-81C3BE44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2DE350-B83E-B44D-8918-E4AAA3C8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13404FB-DA92-7742-B14F-D0261B6C89B2}"/>
              </a:ext>
            </a:extLst>
          </p:cNvPr>
          <p:cNvSpPr txBox="1"/>
          <p:nvPr/>
        </p:nvSpPr>
        <p:spPr>
          <a:xfrm>
            <a:off x="3167878" y="1135410"/>
            <a:ext cx="8294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Nexa Bold" pitchFamily="50" charset="0"/>
              </a:rPr>
              <a:t>When to notify?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93323A-2600-844F-98D9-66D44C071E34}"/>
              </a:ext>
            </a:extLst>
          </p:cNvPr>
          <p:cNvSpPr txBox="1"/>
          <p:nvPr/>
        </p:nvSpPr>
        <p:spPr>
          <a:xfrm>
            <a:off x="1458995" y="4474235"/>
            <a:ext cx="24154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Nexa Bold" pitchFamily="50" charset="0"/>
              </a:rPr>
              <a:t>Values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229491E6-45BC-4D47-B4F3-92E323988657}"/>
              </a:ext>
            </a:extLst>
          </p:cNvPr>
          <p:cNvCxnSpPr>
            <a:cxnSpLocks/>
          </p:cNvCxnSpPr>
          <p:nvPr/>
        </p:nvCxnSpPr>
        <p:spPr>
          <a:xfrm flipV="1">
            <a:off x="4038600" y="3745716"/>
            <a:ext cx="3886200" cy="129540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D3B8D3F-90BE-494E-B1C3-8FF95564AFBD}"/>
              </a:ext>
            </a:extLst>
          </p:cNvPr>
          <p:cNvCxnSpPr>
            <a:cxnSpLocks/>
          </p:cNvCxnSpPr>
          <p:nvPr/>
        </p:nvCxnSpPr>
        <p:spPr>
          <a:xfrm>
            <a:off x="4038600" y="5029200"/>
            <a:ext cx="3886200" cy="129540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3">
            <a:extLst>
              <a:ext uri="{FF2B5EF4-FFF2-40B4-BE49-F238E27FC236}">
                <a16:creationId xmlns:a16="http://schemas.microsoft.com/office/drawing/2014/main" id="{C8B8E378-92A1-B348-B6C3-495A6656975D}"/>
              </a:ext>
            </a:extLst>
          </p:cNvPr>
          <p:cNvSpPr txBox="1"/>
          <p:nvPr/>
        </p:nvSpPr>
        <p:spPr>
          <a:xfrm>
            <a:off x="9005175" y="3042033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6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1A5848DA-42E5-DB48-A053-2EED1694CE9F}"/>
              </a:ext>
            </a:extLst>
          </p:cNvPr>
          <p:cNvSpPr txBox="1"/>
          <p:nvPr/>
        </p:nvSpPr>
        <p:spPr>
          <a:xfrm>
            <a:off x="7937500" y="3391773"/>
            <a:ext cx="6340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 Bold" pitchFamily="50" charset="0"/>
              </a:rPr>
              <a:t>Increase due to remembering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72DFDA-C00A-404C-8024-561BA1396E5E}"/>
              </a:ext>
            </a:extLst>
          </p:cNvPr>
          <p:cNvSpPr txBox="1"/>
          <p:nvPr/>
        </p:nvSpPr>
        <p:spPr>
          <a:xfrm>
            <a:off x="7937500" y="5970657"/>
            <a:ext cx="6061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 Bold" pitchFamily="50" charset="0"/>
              </a:rPr>
              <a:t>Decrease due to notification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56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ruis 2">
            <a:extLst>
              <a:ext uri="{FF2B5EF4-FFF2-40B4-BE49-F238E27FC236}">
                <a16:creationId xmlns:a16="http://schemas.microsoft.com/office/drawing/2014/main" id="{39A5BAEC-BEA7-5649-8EB0-1B69882676E2}"/>
              </a:ext>
            </a:extLst>
          </p:cNvPr>
          <p:cNvSpPr/>
          <p:nvPr/>
        </p:nvSpPr>
        <p:spPr>
          <a:xfrm rot="2700000">
            <a:off x="4615200" y="1414800"/>
            <a:ext cx="5400000" cy="5400000"/>
          </a:xfrm>
          <a:prstGeom prst="plus">
            <a:avLst>
              <a:gd name="adj" fmla="val 483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152963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411FCB4-66AB-D543-A27B-BA849B638F79}"/>
              </a:ext>
            </a:extLst>
          </p:cNvPr>
          <p:cNvSpPr txBox="1"/>
          <p:nvPr/>
        </p:nvSpPr>
        <p:spPr>
          <a:xfrm>
            <a:off x="1371600" y="1295400"/>
            <a:ext cx="2653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 Bold" pitchFamily="50" charset="0"/>
              </a:rPr>
              <a:t>Design time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8323026-771B-144C-9557-DCDFC2854983}"/>
              </a:ext>
            </a:extLst>
          </p:cNvPr>
          <p:cNvSpPr txBox="1"/>
          <p:nvPr/>
        </p:nvSpPr>
        <p:spPr>
          <a:xfrm>
            <a:off x="9088436" y="2438400"/>
            <a:ext cx="1435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 Bold" pitchFamily="50" charset="0"/>
              </a:rPr>
              <a:t>&lt;</a:t>
            </a:r>
            <a:r>
              <a:rPr lang="en-US" sz="4000" dirty="0" err="1">
                <a:solidFill>
                  <a:schemeClr val="bg1"/>
                </a:solidFill>
                <a:latin typeface="Nexa Bold" pitchFamily="50" charset="0"/>
              </a:rPr>
              <a:t>iets</a:t>
            </a:r>
            <a:r>
              <a:rPr lang="en-US" sz="4000" dirty="0">
                <a:solidFill>
                  <a:schemeClr val="bg1"/>
                </a:solidFill>
                <a:latin typeface="Nexa Bold" pitchFamily="50" charset="0"/>
              </a:rPr>
              <a:t>&gt;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F5C896B-D0AA-5C43-97EB-25D620F6F338}"/>
              </a:ext>
            </a:extLst>
          </p:cNvPr>
          <p:cNvSpPr txBox="1"/>
          <p:nvPr/>
        </p:nvSpPr>
        <p:spPr>
          <a:xfrm>
            <a:off x="4179377" y="3657600"/>
            <a:ext cx="3046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 Bold" pitchFamily="50" charset="0"/>
              </a:rPr>
              <a:t>Specific setup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685F3AD-40EC-9E4D-9F29-22A710BFE62E}"/>
              </a:ext>
            </a:extLst>
          </p:cNvPr>
          <p:cNvSpPr txBox="1"/>
          <p:nvPr/>
        </p:nvSpPr>
        <p:spPr>
          <a:xfrm>
            <a:off x="7772400" y="5943600"/>
            <a:ext cx="3866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 Bold" pitchFamily="50" charset="0"/>
              </a:rPr>
              <a:t>Non-reproducible</a:t>
            </a:r>
            <a:endParaRPr lang="en-US" sz="5400" dirty="0">
              <a:solidFill>
                <a:schemeClr val="bg1"/>
              </a:solidFill>
              <a:latin typeface="Nex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5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6D6333A-E268-C849-9BDB-033A2A3A73D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10439400"/>
            <a:ext cx="6297045" cy="398570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  <p:txBody>
          <a:bodyPr wrap="none" rtlCol="0">
            <a:spAutoFit/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8EE923C-FA37-DD49-BDAD-816793A38FA4}"/>
              </a:ext>
            </a:extLst>
          </p:cNvPr>
          <p:cNvSpPr txBox="1"/>
          <p:nvPr/>
        </p:nvSpPr>
        <p:spPr>
          <a:xfrm>
            <a:off x="5529261" y="10439400"/>
            <a:ext cx="3571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 </a:t>
            </a: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BC9E8849-9E17-CA4F-A64A-62CAAF68FA25}"/>
              </a:ext>
            </a:extLst>
          </p:cNvPr>
          <p:cNvGrpSpPr/>
          <p:nvPr/>
        </p:nvGrpSpPr>
        <p:grpSpPr>
          <a:xfrm>
            <a:off x="1371600" y="1295400"/>
            <a:ext cx="10266987" cy="5356086"/>
            <a:chOff x="1371600" y="1295400"/>
            <a:chExt cx="10266987" cy="5356086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D411FCB4-66AB-D543-A27B-BA849B638F79}"/>
                </a:ext>
              </a:extLst>
            </p:cNvPr>
            <p:cNvSpPr txBox="1"/>
            <p:nvPr/>
          </p:nvSpPr>
          <p:spPr>
            <a:xfrm>
              <a:off x="1371600" y="1295400"/>
              <a:ext cx="26532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Nexa Bold" pitchFamily="50" charset="0"/>
                </a:rPr>
                <a:t>Design time</a:t>
              </a:r>
              <a:endParaRPr lang="en-US" sz="5400" dirty="0">
                <a:solidFill>
                  <a:schemeClr val="bg1"/>
                </a:solidFill>
                <a:latin typeface="Nexa Bold" pitchFamily="50" charset="0"/>
              </a:endParaRPr>
            </a:p>
          </p:txBody>
        </p:sp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18323026-771B-144C-9557-DCDFC2854983}"/>
                </a:ext>
              </a:extLst>
            </p:cNvPr>
            <p:cNvSpPr txBox="1"/>
            <p:nvPr/>
          </p:nvSpPr>
          <p:spPr>
            <a:xfrm>
              <a:off x="9088436" y="2438400"/>
              <a:ext cx="1435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Nexa Bold" pitchFamily="50" charset="0"/>
                </a:rPr>
                <a:t>&lt;</a:t>
              </a:r>
              <a:r>
                <a:rPr lang="en-US" sz="4000" dirty="0" err="1">
                  <a:solidFill>
                    <a:schemeClr val="bg1"/>
                  </a:solidFill>
                  <a:latin typeface="Nexa Bold" pitchFamily="50" charset="0"/>
                </a:rPr>
                <a:t>iets</a:t>
              </a:r>
              <a:r>
                <a:rPr lang="en-US" sz="4000" dirty="0">
                  <a:solidFill>
                    <a:schemeClr val="bg1"/>
                  </a:solidFill>
                  <a:latin typeface="Nexa Bold" pitchFamily="50" charset="0"/>
                </a:rPr>
                <a:t>&gt;</a:t>
              </a:r>
              <a:endParaRPr lang="en-US" sz="5400" dirty="0">
                <a:solidFill>
                  <a:schemeClr val="bg1"/>
                </a:solidFill>
                <a:latin typeface="Nexa Bold" pitchFamily="50" charset="0"/>
              </a:endParaRPr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4F5C896B-D0AA-5C43-97EB-25D620F6F338}"/>
                </a:ext>
              </a:extLst>
            </p:cNvPr>
            <p:cNvSpPr txBox="1"/>
            <p:nvPr/>
          </p:nvSpPr>
          <p:spPr>
            <a:xfrm>
              <a:off x="4179377" y="3657600"/>
              <a:ext cx="30464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Nexa Bold" pitchFamily="50" charset="0"/>
                </a:rPr>
                <a:t>Specific setup</a:t>
              </a:r>
              <a:endParaRPr lang="en-US" sz="5400" dirty="0">
                <a:solidFill>
                  <a:schemeClr val="bg1"/>
                </a:solidFill>
                <a:latin typeface="Nexa Bold" pitchFamily="50" charset="0"/>
              </a:endParaRPr>
            </a:p>
          </p:txBody>
        </p:sp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C685F3AD-40EC-9E4D-9F29-22A710BFE62E}"/>
                </a:ext>
              </a:extLst>
            </p:cNvPr>
            <p:cNvSpPr txBox="1"/>
            <p:nvPr/>
          </p:nvSpPr>
          <p:spPr>
            <a:xfrm>
              <a:off x="7772400" y="5943600"/>
              <a:ext cx="3866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Nexa Bold" pitchFamily="50" charset="0"/>
                </a:rPr>
                <a:t>Non-reproducible</a:t>
              </a:r>
              <a:endParaRPr lang="en-US" sz="5400" dirty="0">
                <a:solidFill>
                  <a:schemeClr val="bg1"/>
                </a:solidFill>
                <a:latin typeface="Nexa Bold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24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1.66667E-6 -0.990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3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4F0768-FAFC-FE43-85A0-3FECE5DC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DCCA319-0A42-BD45-BB57-5E1E359E11F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1D344F3-D8AC-8344-841E-6667464A0535}"/>
              </a:ext>
            </a:extLst>
          </p:cNvPr>
          <p:cNvSpPr txBox="1"/>
          <p:nvPr/>
        </p:nvSpPr>
        <p:spPr>
          <a:xfrm>
            <a:off x="4166677" y="2133600"/>
            <a:ext cx="6297045" cy="39857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82550" h="38100" prst="coolSlant"/>
            </a:sp3d>
          </a:bodyPr>
          <a:lstStyle/>
          <a:p>
            <a:pPr algn="ctr"/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r>
              <a:rPr lang="en-US" sz="199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illabong" pitchFamily="82" charset="77"/>
                <a:cs typeface="Apple Chancery" panose="03020702040506060504" pitchFamily="66" charset="-79"/>
              </a:rPr>
              <a:t>NotiVal</a:t>
            </a:r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0B92D58-700F-B84E-BD06-99BA7AA7B297}"/>
              </a:ext>
            </a:extLst>
          </p:cNvPr>
          <p:cNvSpPr txBox="1"/>
          <p:nvPr/>
        </p:nvSpPr>
        <p:spPr>
          <a:xfrm>
            <a:off x="5529262" y="2133600"/>
            <a:ext cx="3571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rPr>
              <a:t>Introducing</a:t>
            </a:r>
            <a:r>
              <a:rPr lang="en-US" sz="5400" dirty="0">
                <a:latin typeface="Nexa Bold" pitchFamily="50" charset="0"/>
              </a:rPr>
              <a:t> </a:t>
            </a:r>
          </a:p>
          <a:p>
            <a:pPr algn="ctr"/>
            <a:endParaRPr lang="en-US" sz="54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llabong" pitchFamily="8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150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3 -0.5 L 0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 L 0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9 L 0 -1.008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Happiness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Eating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Health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Promotes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Career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414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1" animBg="1"/>
      <p:bldP spid="4" grpId="0"/>
      <p:bldP spid="12" grpId="0" animBg="1"/>
      <p:bldP spid="14" grpId="0" animBg="1"/>
      <p:bldP spid="17" grpId="0" animBg="1"/>
      <p:bldP spid="22" grpId="0" animBg="1"/>
      <p:bldP spid="23" grpId="0"/>
      <p:bldP spid="25" grpId="0"/>
      <p:bldP spid="40" grpId="0" animBg="1"/>
      <p:bldP spid="41" grpId="0" animBg="1"/>
      <p:bldP spid="42" grpId="0" animBg="1"/>
      <p:bldP spid="44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2866" y="3329970"/>
            <a:ext cx="1239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C1B8"/>
                </a:solidFill>
                <a:latin typeface="Nexa Bold" pitchFamily="50" charset="0"/>
              </a:rPr>
              <a:t>Value-based smart reminders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91C569-7385-2346-867A-AD4699162120}"/>
              </a:ext>
            </a:extLst>
          </p:cNvPr>
          <p:cNvSpPr txBox="1"/>
          <p:nvPr/>
        </p:nvSpPr>
        <p:spPr>
          <a:xfrm>
            <a:off x="1482865" y="4572000"/>
            <a:ext cx="757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notifications in smart reminder systems</a:t>
            </a:r>
          </a:p>
        </p:txBody>
      </p:sp>
    </p:spTree>
    <p:extLst>
      <p:ext uri="{BB962C8B-B14F-4D97-AF65-F5344CB8AC3E}">
        <p14:creationId xmlns:p14="http://schemas.microsoft.com/office/powerpoint/2010/main" val="35028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81E0F33-0513-684E-8EBA-670CA9190B77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146304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770743EC-B377-9C49-A7BA-A5BAAFA11EE8}"/>
              </a:ext>
            </a:extLst>
          </p:cNvPr>
          <p:cNvSpPr/>
          <p:nvPr/>
        </p:nvSpPr>
        <p:spPr>
          <a:xfrm>
            <a:off x="2473196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610153D-CDEB-924C-B3FD-B17C8599DB69}"/>
              </a:ext>
            </a:extLst>
          </p:cNvPr>
          <p:cNvSpPr/>
          <p:nvPr/>
        </p:nvSpPr>
        <p:spPr>
          <a:xfrm>
            <a:off x="2584196" y="3844800"/>
            <a:ext cx="540000" cy="540000"/>
          </a:xfrm>
          <a:prstGeom prst="ellipse">
            <a:avLst/>
          </a:prstGeom>
          <a:noFill/>
          <a:ln w="25400">
            <a:solidFill>
              <a:srgbClr val="009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74CF565-3C4A-5042-967F-153E1202C4D0}"/>
              </a:ext>
            </a:extLst>
          </p:cNvPr>
          <p:cNvSpPr/>
          <p:nvPr/>
        </p:nvSpPr>
        <p:spPr>
          <a:xfrm>
            <a:off x="2701796" y="3962400"/>
            <a:ext cx="304800" cy="3048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415757BA-3F79-554A-9530-11440C50AB90}"/>
              </a:ext>
            </a:extLst>
          </p:cNvPr>
          <p:cNvCxnSpPr>
            <a:stCxn id="10" idx="4"/>
          </p:cNvCxnSpPr>
          <p:nvPr/>
        </p:nvCxnSpPr>
        <p:spPr>
          <a:xfrm>
            <a:off x="2854196" y="4495800"/>
            <a:ext cx="0" cy="1080000"/>
          </a:xfrm>
          <a:prstGeom prst="line">
            <a:avLst/>
          </a:prstGeom>
          <a:ln w="635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2CCE6481-3E4E-F347-A5E9-05240BE07635}"/>
              </a:ext>
            </a:extLst>
          </p:cNvPr>
          <p:cNvSpPr/>
          <p:nvPr/>
        </p:nvSpPr>
        <p:spPr>
          <a:xfrm>
            <a:off x="2818196" y="5571717"/>
            <a:ext cx="72000" cy="72000"/>
          </a:xfrm>
          <a:prstGeom prst="ellipse">
            <a:avLst/>
          </a:prstGeom>
          <a:solidFill>
            <a:srgbClr val="009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5A1FB5A0-4202-4847-A6F4-0F41C9B835E6}"/>
              </a:ext>
            </a:extLst>
          </p:cNvPr>
          <p:cNvSpPr txBox="1"/>
          <p:nvPr/>
        </p:nvSpPr>
        <p:spPr>
          <a:xfrm>
            <a:off x="2358896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009D90"/>
                </a:solidFill>
                <a:latin typeface="Bebas Neue" pitchFamily="2" charset="77"/>
              </a:rPr>
              <a:t>07:45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2AEC2664-6529-394F-9B7D-7ED19BF1284D}"/>
              </a:ext>
            </a:extLst>
          </p:cNvPr>
          <p:cNvCxnSpPr>
            <a:cxnSpLocks/>
          </p:cNvCxnSpPr>
          <p:nvPr/>
        </p:nvCxnSpPr>
        <p:spPr>
          <a:xfrm>
            <a:off x="2265932" y="6224621"/>
            <a:ext cx="2667000" cy="0"/>
          </a:xfrm>
          <a:prstGeom prst="line">
            <a:avLst/>
          </a:prstGeom>
          <a:ln w="25400">
            <a:solidFill>
              <a:srgbClr val="009D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BB30438B-E115-E244-A7CE-8F3A567A5D86}"/>
              </a:ext>
            </a:extLst>
          </p:cNvPr>
          <p:cNvSpPr txBox="1"/>
          <p:nvPr/>
        </p:nvSpPr>
        <p:spPr>
          <a:xfrm>
            <a:off x="2343656" y="5851109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Brushing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teeth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Slightly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Annoying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EB83B79-D4C3-0647-AE3D-E831CA7C8CD3}"/>
              </a:ext>
            </a:extLst>
          </p:cNvPr>
          <p:cNvSpPr/>
          <p:nvPr/>
        </p:nvSpPr>
        <p:spPr>
          <a:xfrm rot="10800000">
            <a:off x="528800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DEFA18B4-C8DC-9E4E-8C30-0C13C7CD33F2}"/>
              </a:ext>
            </a:extLst>
          </p:cNvPr>
          <p:cNvSpPr/>
          <p:nvPr/>
        </p:nvSpPr>
        <p:spPr>
          <a:xfrm rot="10800000">
            <a:off x="5399008" y="3844800"/>
            <a:ext cx="540000" cy="540000"/>
          </a:xfrm>
          <a:prstGeom prst="ellipse">
            <a:avLst/>
          </a:prstGeom>
          <a:noFill/>
          <a:ln w="25400">
            <a:solidFill>
              <a:srgbClr val="E05B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7DDDCB45-1423-CF46-BC8C-EA7F08E674CA}"/>
              </a:ext>
            </a:extLst>
          </p:cNvPr>
          <p:cNvSpPr/>
          <p:nvPr/>
        </p:nvSpPr>
        <p:spPr>
          <a:xfrm rot="10800000">
            <a:off x="5516608" y="3962400"/>
            <a:ext cx="304800" cy="3048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3E8B926-B439-6E40-9C35-651AD2B95266}"/>
              </a:ext>
            </a:extLst>
          </p:cNvPr>
          <p:cNvCxnSpPr>
            <a:cxnSpLocks/>
            <a:stCxn id="12" idx="4"/>
          </p:cNvCxnSpPr>
          <p:nvPr/>
        </p:nvCxnSpPr>
        <p:spPr>
          <a:xfrm rot="10800000">
            <a:off x="5669008" y="2653800"/>
            <a:ext cx="0" cy="1080000"/>
          </a:xfrm>
          <a:prstGeom prst="line">
            <a:avLst/>
          </a:prstGeom>
          <a:ln w="635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33B85447-B987-4646-A428-D303B6890D31}"/>
              </a:ext>
            </a:extLst>
          </p:cNvPr>
          <p:cNvSpPr/>
          <p:nvPr/>
        </p:nvSpPr>
        <p:spPr>
          <a:xfrm rot="10800000">
            <a:off x="5633008" y="2585883"/>
            <a:ext cx="72000" cy="72000"/>
          </a:xfrm>
          <a:prstGeom prst="ellipse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0DEFF2-4488-5748-96CF-45EF8BA4DE48}"/>
              </a:ext>
            </a:extLst>
          </p:cNvPr>
          <p:cNvSpPr txBox="1"/>
          <p:nvPr/>
        </p:nvSpPr>
        <p:spPr>
          <a:xfrm>
            <a:off x="5173708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05B3F"/>
                </a:solidFill>
                <a:latin typeface="Bebas Neue" pitchFamily="2" charset="77"/>
              </a:rPr>
              <a:t>08:00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F5B15471-689C-4946-8D18-FC56C9135CF2}"/>
              </a:ext>
            </a:extLst>
          </p:cNvPr>
          <p:cNvCxnSpPr>
            <a:cxnSpLocks/>
          </p:cNvCxnSpPr>
          <p:nvPr/>
        </p:nvCxnSpPr>
        <p:spPr>
          <a:xfrm>
            <a:off x="4932932" y="2354712"/>
            <a:ext cx="2667000" cy="0"/>
          </a:xfrm>
          <a:prstGeom prst="line">
            <a:avLst/>
          </a:prstGeom>
          <a:ln w="25400">
            <a:solidFill>
              <a:srgbClr val="E0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5E15204D-D0AF-A34C-964F-2E1B0E469E61}"/>
              </a:ext>
            </a:extLst>
          </p:cNvPr>
          <p:cNvSpPr txBox="1"/>
          <p:nvPr/>
        </p:nvSpPr>
        <p:spPr>
          <a:xfrm>
            <a:off x="5010656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Watching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TV 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Very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Annoying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F57C2AA7-A1F2-5B48-A94C-335EFE67BA5A}"/>
              </a:ext>
            </a:extLst>
          </p:cNvPr>
          <p:cNvSpPr/>
          <p:nvPr/>
        </p:nvSpPr>
        <p:spPr>
          <a:xfrm>
            <a:off x="8234188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BBA96C06-0771-8A4F-8546-BDC055B03CDF}"/>
              </a:ext>
            </a:extLst>
          </p:cNvPr>
          <p:cNvSpPr/>
          <p:nvPr/>
        </p:nvSpPr>
        <p:spPr>
          <a:xfrm>
            <a:off x="8345188" y="3844800"/>
            <a:ext cx="540000" cy="540000"/>
          </a:xfrm>
          <a:prstGeom prst="ellipse">
            <a:avLst/>
          </a:prstGeom>
          <a:noFill/>
          <a:ln w="25400">
            <a:solidFill>
              <a:srgbClr val="3A6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A1967775-804B-F145-B2FA-A96CEE3C3C43}"/>
              </a:ext>
            </a:extLst>
          </p:cNvPr>
          <p:cNvSpPr/>
          <p:nvPr/>
        </p:nvSpPr>
        <p:spPr>
          <a:xfrm>
            <a:off x="8462788" y="3962400"/>
            <a:ext cx="304800" cy="3048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CF2BFD9-45EC-5C45-BECB-A4239225F290}"/>
              </a:ext>
            </a:extLst>
          </p:cNvPr>
          <p:cNvCxnSpPr>
            <a:stCxn id="40" idx="4"/>
          </p:cNvCxnSpPr>
          <p:nvPr/>
        </p:nvCxnSpPr>
        <p:spPr>
          <a:xfrm>
            <a:off x="8615188" y="4495800"/>
            <a:ext cx="0" cy="1080000"/>
          </a:xfrm>
          <a:prstGeom prst="line">
            <a:avLst/>
          </a:prstGeom>
          <a:ln w="635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al 43">
            <a:extLst>
              <a:ext uri="{FF2B5EF4-FFF2-40B4-BE49-F238E27FC236}">
                <a16:creationId xmlns:a16="http://schemas.microsoft.com/office/drawing/2014/main" id="{434E4DA3-E89F-7441-9BFE-FE97F99CFC64}"/>
              </a:ext>
            </a:extLst>
          </p:cNvPr>
          <p:cNvSpPr/>
          <p:nvPr/>
        </p:nvSpPr>
        <p:spPr>
          <a:xfrm>
            <a:off x="8579188" y="5571717"/>
            <a:ext cx="72000" cy="72000"/>
          </a:xfrm>
          <a:prstGeom prst="ellipse">
            <a:avLst/>
          </a:prstGeom>
          <a:solidFill>
            <a:srgbClr val="3A6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D17E5D4-B8A8-BD40-9158-35FF6B430817}"/>
              </a:ext>
            </a:extLst>
          </p:cNvPr>
          <p:cNvSpPr txBox="1"/>
          <p:nvPr/>
        </p:nvSpPr>
        <p:spPr>
          <a:xfrm>
            <a:off x="8119888" y="2952366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3A6D70"/>
                </a:solidFill>
                <a:latin typeface="Bebas Neue" pitchFamily="2" charset="77"/>
              </a:rPr>
              <a:t>8:15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D42D773B-E765-0B41-92A4-37C9BD70BBAF}"/>
              </a:ext>
            </a:extLst>
          </p:cNvPr>
          <p:cNvCxnSpPr>
            <a:cxnSpLocks/>
          </p:cNvCxnSpPr>
          <p:nvPr/>
        </p:nvCxnSpPr>
        <p:spPr>
          <a:xfrm>
            <a:off x="8026924" y="6224621"/>
            <a:ext cx="3290876" cy="0"/>
          </a:xfrm>
          <a:prstGeom prst="line">
            <a:avLst/>
          </a:prstGeom>
          <a:ln w="25400">
            <a:solidFill>
              <a:srgbClr val="3A6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9F6FF031-F2F6-0944-ABC8-531E9709EECF}"/>
              </a:ext>
            </a:extLst>
          </p:cNvPr>
          <p:cNvSpPr txBox="1"/>
          <p:nvPr/>
        </p:nvSpPr>
        <p:spPr>
          <a:xfrm>
            <a:off x="8104648" y="5851109"/>
            <a:ext cx="35191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Eating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Slightly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Annoying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9C144AB7-1937-3F4E-B9D2-A1D3FFEB879B}"/>
              </a:ext>
            </a:extLst>
          </p:cNvPr>
          <p:cNvSpPr/>
          <p:nvPr/>
        </p:nvSpPr>
        <p:spPr>
          <a:xfrm rot="10800000">
            <a:off x="10972800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5F26F0F7-3C4B-D540-B717-FF0AF8162853}"/>
              </a:ext>
            </a:extLst>
          </p:cNvPr>
          <p:cNvSpPr/>
          <p:nvPr/>
        </p:nvSpPr>
        <p:spPr>
          <a:xfrm rot="10800000">
            <a:off x="11083800" y="3844800"/>
            <a:ext cx="540000" cy="540000"/>
          </a:xfrm>
          <a:prstGeom prst="ellipse">
            <a:avLst/>
          </a:prstGeom>
          <a:noFill/>
          <a:ln w="25400">
            <a:solidFill>
              <a:srgbClr val="EE8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A2888A13-E39B-FF4C-81A7-3F8F91F302FF}"/>
              </a:ext>
            </a:extLst>
          </p:cNvPr>
          <p:cNvSpPr/>
          <p:nvPr/>
        </p:nvSpPr>
        <p:spPr>
          <a:xfrm rot="10800000">
            <a:off x="11201400" y="3962400"/>
            <a:ext cx="304800" cy="3048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1EC0FC9C-AB22-C840-8320-3F80594A9C8F}"/>
              </a:ext>
            </a:extLst>
          </p:cNvPr>
          <p:cNvCxnSpPr>
            <a:cxnSpLocks/>
            <a:stCxn id="48" idx="4"/>
          </p:cNvCxnSpPr>
          <p:nvPr/>
        </p:nvCxnSpPr>
        <p:spPr>
          <a:xfrm rot="10800000">
            <a:off x="11353800" y="2653800"/>
            <a:ext cx="0" cy="1080000"/>
          </a:xfrm>
          <a:prstGeom prst="line">
            <a:avLst/>
          </a:prstGeom>
          <a:ln w="635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al 51">
            <a:extLst>
              <a:ext uri="{FF2B5EF4-FFF2-40B4-BE49-F238E27FC236}">
                <a16:creationId xmlns:a16="http://schemas.microsoft.com/office/drawing/2014/main" id="{CFC9E6A4-9082-BB49-9A45-E02255DEDFA6}"/>
              </a:ext>
            </a:extLst>
          </p:cNvPr>
          <p:cNvSpPr/>
          <p:nvPr/>
        </p:nvSpPr>
        <p:spPr>
          <a:xfrm rot="10800000">
            <a:off x="11317800" y="2585883"/>
            <a:ext cx="72000" cy="72000"/>
          </a:xfrm>
          <a:prstGeom prst="ellipse">
            <a:avLst/>
          </a:prstGeom>
          <a:solidFill>
            <a:srgbClr val="EE8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CE0C2393-0D2B-B841-A070-753E5A6E797B}"/>
              </a:ext>
            </a:extLst>
          </p:cNvPr>
          <p:cNvSpPr txBox="1"/>
          <p:nvPr/>
        </p:nvSpPr>
        <p:spPr>
          <a:xfrm>
            <a:off x="10858500" y="4784791"/>
            <a:ext cx="99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EE8F4D"/>
                </a:solidFill>
                <a:latin typeface="Bebas Neue" pitchFamily="2" charset="77"/>
              </a:rPr>
              <a:t>09:00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589C538-F398-6E44-A0A7-9D6AA6F7897B}"/>
              </a:ext>
            </a:extLst>
          </p:cNvPr>
          <p:cNvCxnSpPr>
            <a:cxnSpLocks/>
          </p:cNvCxnSpPr>
          <p:nvPr/>
        </p:nvCxnSpPr>
        <p:spPr>
          <a:xfrm>
            <a:off x="10617724" y="2354712"/>
            <a:ext cx="2667000" cy="0"/>
          </a:xfrm>
          <a:prstGeom prst="line">
            <a:avLst/>
          </a:prstGeom>
          <a:ln w="25400">
            <a:solidFill>
              <a:srgbClr val="EE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>
            <a:extLst>
              <a:ext uri="{FF2B5EF4-FFF2-40B4-BE49-F238E27FC236}">
                <a16:creationId xmlns:a16="http://schemas.microsoft.com/office/drawing/2014/main" id="{D9961330-8911-6846-BBEF-702ACEB61500}"/>
              </a:ext>
            </a:extLst>
          </p:cNvPr>
          <p:cNvSpPr txBox="1"/>
          <p:nvPr/>
        </p:nvSpPr>
        <p:spPr>
          <a:xfrm>
            <a:off x="10695448" y="1981200"/>
            <a:ext cx="258927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Do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work</a:t>
            </a:r>
            <a:r>
              <a:rPr lang="nl-NL" sz="1600" dirty="0">
                <a:solidFill>
                  <a:srgbClr val="636462"/>
                </a:solidFill>
                <a:latin typeface="Bebas Neue" pitchFamily="2" charset="77"/>
              </a:rPr>
              <a:t> –  </a:t>
            </a:r>
            <a:r>
              <a:rPr lang="nl-NL" sz="1600" dirty="0" err="1">
                <a:solidFill>
                  <a:srgbClr val="636462"/>
                </a:solidFill>
                <a:latin typeface="Bebas Neue" pitchFamily="2" charset="77"/>
              </a:rPr>
              <a:t>Unacceptable</a:t>
            </a:r>
            <a:endParaRPr lang="nl-NL" sz="1600" dirty="0">
              <a:solidFill>
                <a:srgbClr val="636462"/>
              </a:solidFill>
              <a:latin typeface="Bebas Neu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365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B7F446E-8E8E-8540-8C18-760801352F53}"/>
              </a:ext>
            </a:extLst>
          </p:cNvPr>
          <p:cNvCxnSpPr>
            <a:cxnSpLocks/>
          </p:cNvCxnSpPr>
          <p:nvPr/>
        </p:nvCxnSpPr>
        <p:spPr>
          <a:xfrm>
            <a:off x="0" y="4114800"/>
            <a:ext cx="7315200" cy="0"/>
          </a:xfrm>
          <a:prstGeom prst="line">
            <a:avLst/>
          </a:prstGeom>
          <a:ln w="6350">
            <a:solidFill>
              <a:srgbClr val="6364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>
            <a:extLst>
              <a:ext uri="{FF2B5EF4-FFF2-40B4-BE49-F238E27FC236}">
                <a16:creationId xmlns:a16="http://schemas.microsoft.com/office/drawing/2014/main" id="{44619C53-B018-C84F-9751-B422A1752A54}"/>
              </a:ext>
            </a:extLst>
          </p:cNvPr>
          <p:cNvSpPr/>
          <p:nvPr/>
        </p:nvSpPr>
        <p:spPr>
          <a:xfrm rot="10800000">
            <a:off x="6934201" y="3733800"/>
            <a:ext cx="762000" cy="762000"/>
          </a:xfrm>
          <a:prstGeom prst="ellipse">
            <a:avLst/>
          </a:prstGeom>
          <a:noFill/>
          <a:ln w="635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949D8D0C-955F-6942-A011-21F57E8A2904}"/>
              </a:ext>
            </a:extLst>
          </p:cNvPr>
          <p:cNvSpPr/>
          <p:nvPr/>
        </p:nvSpPr>
        <p:spPr>
          <a:xfrm rot="10800000">
            <a:off x="7045201" y="3844800"/>
            <a:ext cx="540000" cy="540000"/>
          </a:xfrm>
          <a:prstGeom prst="ellipse">
            <a:avLst/>
          </a:prstGeom>
          <a:noFill/>
          <a:ln w="25400">
            <a:solidFill>
              <a:srgbClr val="63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FE86A5B-A6A3-584C-A30C-0C212CA98181}"/>
              </a:ext>
            </a:extLst>
          </p:cNvPr>
          <p:cNvSpPr/>
          <p:nvPr/>
        </p:nvSpPr>
        <p:spPr>
          <a:xfrm rot="10800000">
            <a:off x="7162801" y="3962400"/>
            <a:ext cx="304800" cy="304800"/>
          </a:xfrm>
          <a:prstGeom prst="ellipse">
            <a:avLst/>
          </a:prstGeom>
          <a:solidFill>
            <a:srgbClr val="63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D8DB07-BB03-3F4E-918D-5A0A81D12426}"/>
              </a:ext>
            </a:extLst>
          </p:cNvPr>
          <p:cNvSpPr txBox="1"/>
          <p:nvPr/>
        </p:nvSpPr>
        <p:spPr>
          <a:xfrm>
            <a:off x="6819900" y="4784791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636462"/>
                </a:solidFill>
                <a:latin typeface="Bebas Neue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404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591620" y="461072"/>
            <a:ext cx="74471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&amp; </a:t>
            </a:r>
            <a:r>
              <a:rPr lang="en-US" sz="5400" dirty="0" err="1">
                <a:solidFill>
                  <a:schemeClr val="bg1"/>
                </a:solidFill>
                <a:latin typeface="Nexa Bold" pitchFamily="50" charset="0"/>
              </a:rPr>
              <a:t>Apriori</a:t>
            </a:r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 algorithm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sp>
        <p:nvSpPr>
          <p:cNvPr id="16" name="Ovaal 15">
            <a:extLst>
              <a:ext uri="{FF2B5EF4-FFF2-40B4-BE49-F238E27FC236}">
                <a16:creationId xmlns:a16="http://schemas.microsoft.com/office/drawing/2014/main" id="{48736909-F95B-CD47-AFA5-F7848B4935EB}"/>
              </a:ext>
            </a:extLst>
          </p:cNvPr>
          <p:cNvSpPr/>
          <p:nvPr/>
        </p:nvSpPr>
        <p:spPr>
          <a:xfrm>
            <a:off x="9066268" y="195884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57 %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Leaving</a:t>
            </a:r>
            <a:r>
              <a:rPr lang="nl-NL" sz="2400" dirty="0">
                <a:solidFill>
                  <a:schemeClr val="tx1"/>
                </a:solidFill>
              </a:rPr>
              <a:t> Home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20 %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C3CD3C8-6FE9-9C4A-9B7A-B55E73195524}"/>
              </a:ext>
            </a:extLst>
          </p:cNvPr>
          <p:cNvSpPr/>
          <p:nvPr/>
        </p:nvSpPr>
        <p:spPr>
          <a:xfrm>
            <a:off x="9066268" y="5351568"/>
            <a:ext cx="5106931" cy="23493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>
              <a:solidFill>
                <a:schemeClr val="tx1"/>
              </a:solidFill>
            </a:endParaRPr>
          </a:p>
          <a:p>
            <a:pPr algn="ctr"/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Watching</a:t>
            </a:r>
            <a:r>
              <a:rPr lang="nl-NL" sz="2400" dirty="0">
                <a:solidFill>
                  <a:schemeClr val="tx1"/>
                </a:solidFill>
              </a:rPr>
              <a:t> TV</a:t>
            </a: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40 %</a:t>
            </a:r>
          </a:p>
          <a:p>
            <a:pPr algn="ctr"/>
            <a:endParaRPr lang="nl-NL" sz="1400" dirty="0">
              <a:solidFill>
                <a:schemeClr val="tx1"/>
              </a:solidFill>
            </a:endParaRPr>
          </a:p>
          <a:p>
            <a:pPr algn="ctr"/>
            <a:r>
              <a:rPr lang="nl-NL" sz="2400" dirty="0" err="1">
                <a:solidFill>
                  <a:schemeClr val="tx1"/>
                </a:solidFill>
              </a:rPr>
              <a:t>Showering</a:t>
            </a:r>
            <a:endParaRPr lang="nl-NL" sz="2400" dirty="0">
              <a:solidFill>
                <a:schemeClr val="tx1"/>
              </a:solidFill>
            </a:endParaRPr>
          </a:p>
          <a:p>
            <a:pPr algn="ctr"/>
            <a:r>
              <a:rPr lang="nl-NL" sz="2400" dirty="0">
                <a:solidFill>
                  <a:schemeClr val="tx1"/>
                </a:solidFill>
              </a:rPr>
              <a:t>55 %</a:t>
            </a:r>
          </a:p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4916437" y="2427724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5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39 L -0.19271 0.000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71 0.00039 L -0.27604 0.000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39 L -0.29861 -0.003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17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5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CB1F449-A32F-2745-942E-E4C4D72A3978}"/>
              </a:ext>
            </a:extLst>
          </p:cNvPr>
          <p:cNvSpPr txBox="1"/>
          <p:nvPr/>
        </p:nvSpPr>
        <p:spPr>
          <a:xfrm>
            <a:off x="3610855" y="461072"/>
            <a:ext cx="7408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itchFamily="50" charset="0"/>
              </a:rPr>
              <a:t>Expectation Maximization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7B649BD-74DE-5640-90AA-83F71F57EE9A}"/>
              </a:ext>
            </a:extLst>
          </p:cNvPr>
          <p:cNvGrpSpPr/>
          <p:nvPr/>
        </p:nvGrpSpPr>
        <p:grpSpPr>
          <a:xfrm>
            <a:off x="1869971" y="2433062"/>
            <a:ext cx="4797532" cy="4495800"/>
            <a:chOff x="4916437" y="2438400"/>
            <a:chExt cx="4797532" cy="4495800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EA370E15-30E0-A94C-B47A-B0ACDAD2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37" y="2438400"/>
              <a:ext cx="4797532" cy="4495800"/>
            </a:xfrm>
            <a:prstGeom prst="rect">
              <a:avLst/>
            </a:prstGeom>
            <a:ln w="57150">
              <a:solidFill>
                <a:srgbClr val="BA4C36"/>
              </a:solidFill>
            </a:ln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57A63C3D-BC94-EF45-BA62-11E9709EEA27}"/>
                </a:ext>
              </a:extLst>
            </p:cNvPr>
            <p:cNvSpPr txBox="1"/>
            <p:nvPr/>
          </p:nvSpPr>
          <p:spPr>
            <a:xfrm>
              <a:off x="9066269" y="6406138"/>
              <a:ext cx="647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Start (h)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87AF316-41A9-6A4E-8F25-B7F692545682}"/>
                </a:ext>
              </a:extLst>
            </p:cNvPr>
            <p:cNvSpPr txBox="1"/>
            <p:nvPr/>
          </p:nvSpPr>
          <p:spPr>
            <a:xfrm>
              <a:off x="5410200" y="2438400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 err="1"/>
                <a:t>Duration</a:t>
              </a:r>
              <a:r>
                <a:rPr lang="nl-NL" sz="1100" dirty="0"/>
                <a:t> (min)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DACF0A9-BAD9-4D47-A3F3-42EDF012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80" y="2427724"/>
            <a:ext cx="5562600" cy="4501138"/>
          </a:xfrm>
          <a:prstGeom prst="rect">
            <a:avLst/>
          </a:prstGeom>
          <a:ln w="57150">
            <a:solidFill>
              <a:srgbClr val="BA4C36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6BFE0875-70A8-4F44-89EC-0C002C601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04468CA-46E0-5C4D-9288-08F0DD758FDB}"/>
              </a:ext>
            </a:extLst>
          </p:cNvPr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CCFEA779-7D29-0743-BF9E-EA1F08C81390}"/>
              </a:ext>
            </a:extLst>
          </p:cNvPr>
          <p:cNvSpPr/>
          <p:nvPr/>
        </p:nvSpPr>
        <p:spPr>
          <a:xfrm>
            <a:off x="1828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CCDD070-B1A6-9848-9DF9-C00B800F2745}"/>
              </a:ext>
            </a:extLst>
          </p:cNvPr>
          <p:cNvSpPr/>
          <p:nvPr/>
        </p:nvSpPr>
        <p:spPr>
          <a:xfrm>
            <a:off x="3657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B4D3001D-8DE7-974E-B49A-4C636DA3D612}"/>
              </a:ext>
            </a:extLst>
          </p:cNvPr>
          <p:cNvSpPr/>
          <p:nvPr/>
        </p:nvSpPr>
        <p:spPr>
          <a:xfrm>
            <a:off x="54864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E46CB3B1-ADA1-3142-80E5-8BD5C44571F9}"/>
              </a:ext>
            </a:extLst>
          </p:cNvPr>
          <p:cNvSpPr/>
          <p:nvPr/>
        </p:nvSpPr>
        <p:spPr>
          <a:xfrm>
            <a:off x="73152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95ABA2FD-4C67-2C48-91F0-4D9B3C25F002}"/>
              </a:ext>
            </a:extLst>
          </p:cNvPr>
          <p:cNvSpPr/>
          <p:nvPr/>
        </p:nvSpPr>
        <p:spPr>
          <a:xfrm>
            <a:off x="91440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BA457571-1B71-2E4B-A76F-7F0E7EF959E4}"/>
              </a:ext>
            </a:extLst>
          </p:cNvPr>
          <p:cNvSpPr/>
          <p:nvPr/>
        </p:nvSpPr>
        <p:spPr>
          <a:xfrm>
            <a:off x="109728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E5BA6B8B-F812-9143-8750-7F168084DEDA}"/>
              </a:ext>
            </a:extLst>
          </p:cNvPr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rgbClr val="E0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accel="70000" decel="3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accel="70000" decel="3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70000" decel="30000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accel="70000" decel="3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70000" decel="30000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70000" decel="3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accel="70000" decel="3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accel="70000" decel="3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274301E-1279-CC4F-86FF-B2E35D3CBB8E}"/>
              </a:ext>
            </a:extLst>
          </p:cNvPr>
          <p:cNvCxnSpPr>
            <a:cxnSpLocks/>
          </p:cNvCxnSpPr>
          <p:nvPr/>
        </p:nvCxnSpPr>
        <p:spPr>
          <a:xfrm flipV="1">
            <a:off x="5003372" y="3714900"/>
            <a:ext cx="1091493" cy="533399"/>
          </a:xfrm>
          <a:prstGeom prst="line">
            <a:avLst/>
          </a:prstGeom>
          <a:ln w="3175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B55B9CA-E09D-9F45-BAC4-BC36C69A1783}"/>
              </a:ext>
            </a:extLst>
          </p:cNvPr>
          <p:cNvCxnSpPr>
            <a:cxnSpLocks/>
          </p:cNvCxnSpPr>
          <p:nvPr/>
        </p:nvCxnSpPr>
        <p:spPr>
          <a:xfrm>
            <a:off x="5003372" y="4248299"/>
            <a:ext cx="1066800" cy="112643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689F5B2-A499-C640-AE41-3CD162E89813}"/>
              </a:ext>
            </a:extLst>
          </p:cNvPr>
          <p:cNvCxnSpPr>
            <a:cxnSpLocks/>
          </p:cNvCxnSpPr>
          <p:nvPr/>
        </p:nvCxnSpPr>
        <p:spPr>
          <a:xfrm flipV="1">
            <a:off x="6094865" y="3012534"/>
            <a:ext cx="1118307" cy="70236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950B94B-CD0E-A042-9F0C-D3DC5417C691}"/>
              </a:ext>
            </a:extLst>
          </p:cNvPr>
          <p:cNvCxnSpPr>
            <a:cxnSpLocks/>
          </p:cNvCxnSpPr>
          <p:nvPr/>
        </p:nvCxnSpPr>
        <p:spPr>
          <a:xfrm>
            <a:off x="6094865" y="3714900"/>
            <a:ext cx="1118307" cy="2197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0579894-8F73-D24B-B6AF-96BD42D9745A}"/>
              </a:ext>
            </a:extLst>
          </p:cNvPr>
          <p:cNvCxnSpPr>
            <a:cxnSpLocks/>
          </p:cNvCxnSpPr>
          <p:nvPr/>
        </p:nvCxnSpPr>
        <p:spPr>
          <a:xfrm flipV="1">
            <a:off x="7162800" y="2037810"/>
            <a:ext cx="1117172" cy="99634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64A09D2-85A2-D14A-B4C2-F3BC0A7FC1A9}"/>
              </a:ext>
            </a:extLst>
          </p:cNvPr>
          <p:cNvCxnSpPr>
            <a:cxnSpLocks/>
          </p:cNvCxnSpPr>
          <p:nvPr/>
        </p:nvCxnSpPr>
        <p:spPr>
          <a:xfrm flipV="1">
            <a:off x="7162800" y="2535982"/>
            <a:ext cx="1117172" cy="49817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D4E37893-944A-A54C-B9AC-C0A4D2198DC8}"/>
              </a:ext>
            </a:extLst>
          </p:cNvPr>
          <p:cNvCxnSpPr>
            <a:cxnSpLocks/>
          </p:cNvCxnSpPr>
          <p:nvPr/>
        </p:nvCxnSpPr>
        <p:spPr>
          <a:xfrm flipV="1">
            <a:off x="7209552" y="3275581"/>
            <a:ext cx="1070420" cy="672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C06FF931-18E5-3B43-B560-B461A9500545}"/>
              </a:ext>
            </a:extLst>
          </p:cNvPr>
          <p:cNvCxnSpPr>
            <a:cxnSpLocks/>
          </p:cNvCxnSpPr>
          <p:nvPr/>
        </p:nvCxnSpPr>
        <p:spPr>
          <a:xfrm flipV="1">
            <a:off x="7209552" y="3824754"/>
            <a:ext cx="1070420" cy="12310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466BC670-642A-3A4C-8318-77977F7B574A}"/>
              </a:ext>
            </a:extLst>
          </p:cNvPr>
          <p:cNvCxnSpPr>
            <a:cxnSpLocks/>
          </p:cNvCxnSpPr>
          <p:nvPr/>
        </p:nvCxnSpPr>
        <p:spPr>
          <a:xfrm>
            <a:off x="7237865" y="3934609"/>
            <a:ext cx="1042107" cy="5841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86696AB-116F-014F-BB0F-C55D5174A021}"/>
              </a:ext>
            </a:extLst>
          </p:cNvPr>
          <p:cNvCxnSpPr>
            <a:cxnSpLocks/>
          </p:cNvCxnSpPr>
          <p:nvPr/>
        </p:nvCxnSpPr>
        <p:spPr>
          <a:xfrm flipV="1">
            <a:off x="6070172" y="5128436"/>
            <a:ext cx="1139380" cy="2462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9D39FB7-5350-264C-B71E-9350B1A55C7C}"/>
              </a:ext>
            </a:extLst>
          </p:cNvPr>
          <p:cNvCxnSpPr>
            <a:cxnSpLocks/>
          </p:cNvCxnSpPr>
          <p:nvPr/>
        </p:nvCxnSpPr>
        <p:spPr>
          <a:xfrm>
            <a:off x="6094865" y="5374734"/>
            <a:ext cx="1125224" cy="38502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20EBF118-39AA-354F-8922-B6CD6EF7B3F3}"/>
              </a:ext>
            </a:extLst>
          </p:cNvPr>
          <p:cNvCxnSpPr>
            <a:cxnSpLocks/>
          </p:cNvCxnSpPr>
          <p:nvPr/>
        </p:nvCxnSpPr>
        <p:spPr>
          <a:xfrm>
            <a:off x="6046978" y="5374734"/>
            <a:ext cx="1190887" cy="118057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1F9DEB22-A8CE-1F4F-99E0-48ED6D4AEAB7}"/>
              </a:ext>
            </a:extLst>
          </p:cNvPr>
          <p:cNvCxnSpPr>
            <a:cxnSpLocks/>
          </p:cNvCxnSpPr>
          <p:nvPr/>
        </p:nvCxnSpPr>
        <p:spPr>
          <a:xfrm flipV="1">
            <a:off x="7204732" y="5109950"/>
            <a:ext cx="1075240" cy="1848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72C58AA7-EDEC-2141-B9AB-C98D05BA9A82}"/>
              </a:ext>
            </a:extLst>
          </p:cNvPr>
          <p:cNvCxnSpPr>
            <a:cxnSpLocks/>
          </p:cNvCxnSpPr>
          <p:nvPr/>
        </p:nvCxnSpPr>
        <p:spPr>
          <a:xfrm flipV="1">
            <a:off x="7220089" y="5558136"/>
            <a:ext cx="1059883" cy="20162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857708A8-CE96-CC4D-A7BC-2E623ACD36E2}"/>
              </a:ext>
            </a:extLst>
          </p:cNvPr>
          <p:cNvCxnSpPr>
            <a:cxnSpLocks/>
          </p:cNvCxnSpPr>
          <p:nvPr/>
        </p:nvCxnSpPr>
        <p:spPr>
          <a:xfrm>
            <a:off x="7204732" y="5759757"/>
            <a:ext cx="1075240" cy="365024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CF28E7C-6391-3342-A16F-028D8A10F673}"/>
              </a:ext>
            </a:extLst>
          </p:cNvPr>
          <p:cNvCxnSpPr>
            <a:cxnSpLocks/>
          </p:cNvCxnSpPr>
          <p:nvPr/>
        </p:nvCxnSpPr>
        <p:spPr>
          <a:xfrm flipV="1">
            <a:off x="7237865" y="6509804"/>
            <a:ext cx="1042107" cy="455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B6F3C47-BAAB-7342-AC58-00E22A2F71E1}"/>
              </a:ext>
            </a:extLst>
          </p:cNvPr>
          <p:cNvCxnSpPr>
            <a:cxnSpLocks/>
          </p:cNvCxnSpPr>
          <p:nvPr/>
        </p:nvCxnSpPr>
        <p:spPr>
          <a:xfrm>
            <a:off x="7237865" y="6555307"/>
            <a:ext cx="1067935" cy="67696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8929D42C-F8AA-E94D-9F16-05A3661DD4E2}"/>
              </a:ext>
            </a:extLst>
          </p:cNvPr>
          <p:cNvCxnSpPr>
            <a:cxnSpLocks/>
          </p:cNvCxnSpPr>
          <p:nvPr/>
        </p:nvCxnSpPr>
        <p:spPr>
          <a:xfrm flipV="1">
            <a:off x="8279972" y="1721044"/>
            <a:ext cx="1318591" cy="31518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6CF57CAD-B755-2F4B-8D31-02499926D4BC}"/>
              </a:ext>
            </a:extLst>
          </p:cNvPr>
          <p:cNvCxnSpPr>
            <a:cxnSpLocks/>
          </p:cNvCxnSpPr>
          <p:nvPr/>
        </p:nvCxnSpPr>
        <p:spPr>
          <a:xfrm>
            <a:off x="8279972" y="2036225"/>
            <a:ext cx="1318591" cy="289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A316708F-D80E-6842-945D-F97F465629F6}"/>
              </a:ext>
            </a:extLst>
          </p:cNvPr>
          <p:cNvCxnSpPr>
            <a:cxnSpLocks/>
          </p:cNvCxnSpPr>
          <p:nvPr/>
        </p:nvCxnSpPr>
        <p:spPr>
          <a:xfrm flipV="1">
            <a:off x="8279972" y="2421248"/>
            <a:ext cx="1318591" cy="11473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B4D05278-FBBA-4948-838E-ECFF6F56A7E1}"/>
              </a:ext>
            </a:extLst>
          </p:cNvPr>
          <p:cNvCxnSpPr>
            <a:cxnSpLocks/>
          </p:cNvCxnSpPr>
          <p:nvPr/>
        </p:nvCxnSpPr>
        <p:spPr>
          <a:xfrm flipV="1">
            <a:off x="8279972" y="2731325"/>
            <a:ext cx="1318591" cy="5442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48D00F5F-28A2-3645-BB43-A913B8C1E6B9}"/>
              </a:ext>
            </a:extLst>
          </p:cNvPr>
          <p:cNvCxnSpPr>
            <a:cxnSpLocks/>
          </p:cNvCxnSpPr>
          <p:nvPr/>
        </p:nvCxnSpPr>
        <p:spPr>
          <a:xfrm flipV="1">
            <a:off x="8267764" y="2957125"/>
            <a:ext cx="1330799" cy="33259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FC5A29FE-F834-974E-BDC6-647ADAFAC394}"/>
              </a:ext>
            </a:extLst>
          </p:cNvPr>
          <p:cNvCxnSpPr>
            <a:cxnSpLocks/>
          </p:cNvCxnSpPr>
          <p:nvPr/>
        </p:nvCxnSpPr>
        <p:spPr>
          <a:xfrm flipV="1">
            <a:off x="8267764" y="3240511"/>
            <a:ext cx="1330799" cy="350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84B7F253-72EA-4C41-BD7A-B0626D103AAB}"/>
              </a:ext>
            </a:extLst>
          </p:cNvPr>
          <p:cNvCxnSpPr>
            <a:cxnSpLocks/>
          </p:cNvCxnSpPr>
          <p:nvPr/>
        </p:nvCxnSpPr>
        <p:spPr>
          <a:xfrm>
            <a:off x="8253007" y="3289723"/>
            <a:ext cx="1345556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16CD7E8F-7379-4442-A7EA-967FED63B05C}"/>
              </a:ext>
            </a:extLst>
          </p:cNvPr>
          <p:cNvCxnSpPr>
            <a:cxnSpLocks/>
          </p:cNvCxnSpPr>
          <p:nvPr/>
        </p:nvCxnSpPr>
        <p:spPr>
          <a:xfrm flipV="1">
            <a:off x="8253007" y="3824754"/>
            <a:ext cx="1345556" cy="290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B4DA511-5892-5F47-B6E8-81C74DC3B0BE}"/>
              </a:ext>
            </a:extLst>
          </p:cNvPr>
          <p:cNvCxnSpPr>
            <a:cxnSpLocks/>
          </p:cNvCxnSpPr>
          <p:nvPr/>
        </p:nvCxnSpPr>
        <p:spPr>
          <a:xfrm flipV="1">
            <a:off x="8267764" y="4178154"/>
            <a:ext cx="1318591" cy="34412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F0E3C59-40B6-004B-9CFE-7620ED69E3EC}"/>
              </a:ext>
            </a:extLst>
          </p:cNvPr>
          <p:cNvCxnSpPr>
            <a:cxnSpLocks/>
          </p:cNvCxnSpPr>
          <p:nvPr/>
        </p:nvCxnSpPr>
        <p:spPr>
          <a:xfrm>
            <a:off x="8305800" y="4518754"/>
            <a:ext cx="1280555" cy="4312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1FE7793F-D2A7-EC4E-A678-D345900CAC39}"/>
              </a:ext>
            </a:extLst>
          </p:cNvPr>
          <p:cNvCxnSpPr>
            <a:cxnSpLocks/>
          </p:cNvCxnSpPr>
          <p:nvPr/>
        </p:nvCxnSpPr>
        <p:spPr>
          <a:xfrm>
            <a:off x="8267764" y="4518754"/>
            <a:ext cx="1318591" cy="399713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E3D9547A-6A67-0346-9209-ABCFC1466E07}"/>
              </a:ext>
            </a:extLst>
          </p:cNvPr>
          <p:cNvCxnSpPr>
            <a:cxnSpLocks/>
          </p:cNvCxnSpPr>
          <p:nvPr/>
        </p:nvCxnSpPr>
        <p:spPr>
          <a:xfrm>
            <a:off x="8253007" y="5109950"/>
            <a:ext cx="1345556" cy="2041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696B246A-5AAC-934C-B5BC-BD3343F80015}"/>
              </a:ext>
            </a:extLst>
          </p:cNvPr>
          <p:cNvCxnSpPr>
            <a:cxnSpLocks/>
          </p:cNvCxnSpPr>
          <p:nvPr/>
        </p:nvCxnSpPr>
        <p:spPr>
          <a:xfrm flipV="1">
            <a:off x="8267764" y="5538675"/>
            <a:ext cx="1380185" cy="19461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9C71C9EC-576B-6C46-BF98-00C44ED474DD}"/>
              </a:ext>
            </a:extLst>
          </p:cNvPr>
          <p:cNvCxnSpPr>
            <a:cxnSpLocks/>
          </p:cNvCxnSpPr>
          <p:nvPr/>
        </p:nvCxnSpPr>
        <p:spPr>
          <a:xfrm flipV="1">
            <a:off x="8267764" y="5792514"/>
            <a:ext cx="1382457" cy="332267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7257E205-C0E4-874D-B33A-C0A24C621F42}"/>
              </a:ext>
            </a:extLst>
          </p:cNvPr>
          <p:cNvCxnSpPr>
            <a:cxnSpLocks/>
          </p:cNvCxnSpPr>
          <p:nvPr/>
        </p:nvCxnSpPr>
        <p:spPr>
          <a:xfrm>
            <a:off x="8279972" y="6124781"/>
            <a:ext cx="1293898" cy="1878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C9E74095-E1E1-944C-8454-C5731FE89183}"/>
              </a:ext>
            </a:extLst>
          </p:cNvPr>
          <p:cNvCxnSpPr>
            <a:cxnSpLocks/>
          </p:cNvCxnSpPr>
          <p:nvPr/>
        </p:nvCxnSpPr>
        <p:spPr>
          <a:xfrm flipV="1">
            <a:off x="8267764" y="6497259"/>
            <a:ext cx="1343145" cy="1254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15E65208-A2B3-4C4A-8F76-9DCB3716454D}"/>
              </a:ext>
            </a:extLst>
          </p:cNvPr>
          <p:cNvCxnSpPr>
            <a:cxnSpLocks/>
          </p:cNvCxnSpPr>
          <p:nvPr/>
        </p:nvCxnSpPr>
        <p:spPr>
          <a:xfrm>
            <a:off x="8279972" y="6509804"/>
            <a:ext cx="1306383" cy="23928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4C0A91A2-AC78-194D-B569-B19CFFCFAAAF}"/>
              </a:ext>
            </a:extLst>
          </p:cNvPr>
          <p:cNvCxnSpPr>
            <a:cxnSpLocks/>
          </p:cNvCxnSpPr>
          <p:nvPr/>
        </p:nvCxnSpPr>
        <p:spPr>
          <a:xfrm flipV="1">
            <a:off x="8305800" y="6978429"/>
            <a:ext cx="1268070" cy="253838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4A6D53A9-7249-A94F-9138-F8CC557788A2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1677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26A76A93-07CA-B348-8166-050A6BEE68A6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344939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A421F0A1-726B-8B44-BF9D-B7A0EEA8B11C}"/>
              </a:ext>
            </a:extLst>
          </p:cNvPr>
          <p:cNvCxnSpPr>
            <a:cxnSpLocks/>
          </p:cNvCxnSpPr>
          <p:nvPr/>
        </p:nvCxnSpPr>
        <p:spPr>
          <a:xfrm>
            <a:off x="8305800" y="7232267"/>
            <a:ext cx="1268070" cy="703925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0DA325C-64A3-E64C-9D1B-CE0257F5231E}"/>
              </a:ext>
            </a:extLst>
          </p:cNvPr>
          <p:cNvSpPr txBox="1"/>
          <p:nvPr/>
        </p:nvSpPr>
        <p:spPr>
          <a:xfrm>
            <a:off x="5708958" y="377014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4DACC0F7-D8A0-A449-B613-355A3605F342}"/>
              </a:ext>
            </a:extLst>
          </p:cNvPr>
          <p:cNvSpPr txBox="1"/>
          <p:nvPr/>
        </p:nvSpPr>
        <p:spPr>
          <a:xfrm>
            <a:off x="6172200" y="37732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32508D3-DE4E-7548-852C-C4AE805AB159}"/>
              </a:ext>
            </a:extLst>
          </p:cNvPr>
          <p:cNvSpPr txBox="1"/>
          <p:nvPr/>
        </p:nvSpPr>
        <p:spPr>
          <a:xfrm>
            <a:off x="5689080" y="5475328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3200" b="1" dirty="0">
              <a:solidFill>
                <a:schemeClr val="accent3"/>
              </a:solidFill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204E44B-8C72-7F49-A8CE-778BC2B0D15C}"/>
              </a:ext>
            </a:extLst>
          </p:cNvPr>
          <p:cNvSpPr txBox="1"/>
          <p:nvPr/>
        </p:nvSpPr>
        <p:spPr>
          <a:xfrm>
            <a:off x="6152322" y="547845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3200" b="1" dirty="0">
              <a:solidFill>
                <a:schemeClr val="accent2"/>
              </a:solidFill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35CA45FC-D022-8C4E-92A2-4E247A6CBE00}"/>
              </a:ext>
            </a:extLst>
          </p:cNvPr>
          <p:cNvSpPr txBox="1"/>
          <p:nvPr/>
        </p:nvSpPr>
        <p:spPr>
          <a:xfrm>
            <a:off x="6858000" y="300358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24BFA808-D9EF-E746-9270-2EEE291366A9}"/>
              </a:ext>
            </a:extLst>
          </p:cNvPr>
          <p:cNvSpPr txBox="1"/>
          <p:nvPr/>
        </p:nvSpPr>
        <p:spPr>
          <a:xfrm>
            <a:off x="7202160" y="3006711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EAD327EC-3C34-9746-A685-1246756D6B38}"/>
              </a:ext>
            </a:extLst>
          </p:cNvPr>
          <p:cNvSpPr txBox="1"/>
          <p:nvPr/>
        </p:nvSpPr>
        <p:spPr>
          <a:xfrm>
            <a:off x="6854103" y="395109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B0B3954D-1249-1040-AC91-CC1353F49B13}"/>
              </a:ext>
            </a:extLst>
          </p:cNvPr>
          <p:cNvSpPr txBox="1"/>
          <p:nvPr/>
        </p:nvSpPr>
        <p:spPr>
          <a:xfrm>
            <a:off x="7198263" y="395422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8E4EE321-76A6-1749-BC88-2B8F6DF24166}"/>
              </a:ext>
            </a:extLst>
          </p:cNvPr>
          <p:cNvSpPr txBox="1"/>
          <p:nvPr/>
        </p:nvSpPr>
        <p:spPr>
          <a:xfrm>
            <a:off x="6833018" y="502960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DA2F9AE9-8926-384E-8C67-91D30DD030AE}"/>
              </a:ext>
            </a:extLst>
          </p:cNvPr>
          <p:cNvSpPr txBox="1"/>
          <p:nvPr/>
        </p:nvSpPr>
        <p:spPr>
          <a:xfrm>
            <a:off x="7177178" y="503272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B2866F79-1203-6D46-9E41-E903573A14CA}"/>
              </a:ext>
            </a:extLst>
          </p:cNvPr>
          <p:cNvSpPr txBox="1"/>
          <p:nvPr/>
        </p:nvSpPr>
        <p:spPr>
          <a:xfrm>
            <a:off x="6833018" y="582809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52857973-C04F-C345-AD56-32C47F486A74}"/>
              </a:ext>
            </a:extLst>
          </p:cNvPr>
          <p:cNvSpPr txBox="1"/>
          <p:nvPr/>
        </p:nvSpPr>
        <p:spPr>
          <a:xfrm>
            <a:off x="7177178" y="583121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E2CF4F03-894F-5748-BE70-A2AA0CAEEC82}"/>
              </a:ext>
            </a:extLst>
          </p:cNvPr>
          <p:cNvSpPr txBox="1"/>
          <p:nvPr/>
        </p:nvSpPr>
        <p:spPr>
          <a:xfrm>
            <a:off x="6818640" y="664821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400" b="1" dirty="0">
              <a:solidFill>
                <a:schemeClr val="accent3"/>
              </a:solidFill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30045E65-1616-6B4D-AB15-7BBE898105E3}"/>
              </a:ext>
            </a:extLst>
          </p:cNvPr>
          <p:cNvSpPr txBox="1"/>
          <p:nvPr/>
        </p:nvSpPr>
        <p:spPr>
          <a:xfrm>
            <a:off x="7162800" y="6651332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400" b="1" dirty="0">
              <a:solidFill>
                <a:schemeClr val="accent2"/>
              </a:solidFill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36EB3F3A-5563-D947-85D6-8B0A71860577}"/>
              </a:ext>
            </a:extLst>
          </p:cNvPr>
          <p:cNvSpPr txBox="1"/>
          <p:nvPr/>
        </p:nvSpPr>
        <p:spPr>
          <a:xfrm>
            <a:off x="7995110" y="188787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6" name="Tekstvak 125">
            <a:extLst>
              <a:ext uri="{FF2B5EF4-FFF2-40B4-BE49-F238E27FC236}">
                <a16:creationId xmlns:a16="http://schemas.microsoft.com/office/drawing/2014/main" id="{5E44EE3C-3186-4E47-AFC2-579D6C3B9324}"/>
              </a:ext>
            </a:extLst>
          </p:cNvPr>
          <p:cNvSpPr txBox="1"/>
          <p:nvPr/>
        </p:nvSpPr>
        <p:spPr>
          <a:xfrm>
            <a:off x="8305800" y="18909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5B672F37-D93E-0F46-9CEF-B9D2035DA42E}"/>
              </a:ext>
            </a:extLst>
          </p:cNvPr>
          <p:cNvSpPr txBox="1"/>
          <p:nvPr/>
        </p:nvSpPr>
        <p:spPr>
          <a:xfrm>
            <a:off x="7981490" y="233339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28" name="Tekstvak 127">
            <a:extLst>
              <a:ext uri="{FF2B5EF4-FFF2-40B4-BE49-F238E27FC236}">
                <a16:creationId xmlns:a16="http://schemas.microsoft.com/office/drawing/2014/main" id="{312834D0-338C-B846-A3D0-9AEB3F688D85}"/>
              </a:ext>
            </a:extLst>
          </p:cNvPr>
          <p:cNvSpPr txBox="1"/>
          <p:nvPr/>
        </p:nvSpPr>
        <p:spPr>
          <a:xfrm>
            <a:off x="8292180" y="233651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29" name="Tekstvak 128">
            <a:extLst>
              <a:ext uri="{FF2B5EF4-FFF2-40B4-BE49-F238E27FC236}">
                <a16:creationId xmlns:a16="http://schemas.microsoft.com/office/drawing/2014/main" id="{E51A19A9-7D15-0041-B3A7-CA07297A268C}"/>
              </a:ext>
            </a:extLst>
          </p:cNvPr>
          <p:cNvSpPr txBox="1"/>
          <p:nvPr/>
        </p:nvSpPr>
        <p:spPr>
          <a:xfrm>
            <a:off x="7990756" y="301933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0" name="Tekstvak 129">
            <a:extLst>
              <a:ext uri="{FF2B5EF4-FFF2-40B4-BE49-F238E27FC236}">
                <a16:creationId xmlns:a16="http://schemas.microsoft.com/office/drawing/2014/main" id="{FA3B6584-10B3-A240-8554-25DE4BF1B293}"/>
              </a:ext>
            </a:extLst>
          </p:cNvPr>
          <p:cNvSpPr txBox="1"/>
          <p:nvPr/>
        </p:nvSpPr>
        <p:spPr>
          <a:xfrm>
            <a:off x="8301446" y="302246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1" name="Tekstvak 130">
            <a:extLst>
              <a:ext uri="{FF2B5EF4-FFF2-40B4-BE49-F238E27FC236}">
                <a16:creationId xmlns:a16="http://schemas.microsoft.com/office/drawing/2014/main" id="{70FF1954-9C37-604F-BCDD-BEF6A26FFFF4}"/>
              </a:ext>
            </a:extLst>
          </p:cNvPr>
          <p:cNvSpPr txBox="1"/>
          <p:nvPr/>
        </p:nvSpPr>
        <p:spPr>
          <a:xfrm>
            <a:off x="8001000" y="362290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2" name="Tekstvak 131">
            <a:extLst>
              <a:ext uri="{FF2B5EF4-FFF2-40B4-BE49-F238E27FC236}">
                <a16:creationId xmlns:a16="http://schemas.microsoft.com/office/drawing/2014/main" id="{510CC69E-2506-AE43-9DBA-FF8F8C2BC84B}"/>
              </a:ext>
            </a:extLst>
          </p:cNvPr>
          <p:cNvSpPr txBox="1"/>
          <p:nvPr/>
        </p:nvSpPr>
        <p:spPr>
          <a:xfrm>
            <a:off x="8311690" y="362603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3" name="Tekstvak 132">
            <a:extLst>
              <a:ext uri="{FF2B5EF4-FFF2-40B4-BE49-F238E27FC236}">
                <a16:creationId xmlns:a16="http://schemas.microsoft.com/office/drawing/2014/main" id="{A3FBB714-5228-A846-9B9B-7074CDFB666D}"/>
              </a:ext>
            </a:extLst>
          </p:cNvPr>
          <p:cNvSpPr txBox="1"/>
          <p:nvPr/>
        </p:nvSpPr>
        <p:spPr>
          <a:xfrm>
            <a:off x="7980100" y="433868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4" name="Tekstvak 133">
            <a:extLst>
              <a:ext uri="{FF2B5EF4-FFF2-40B4-BE49-F238E27FC236}">
                <a16:creationId xmlns:a16="http://schemas.microsoft.com/office/drawing/2014/main" id="{ED661C65-0416-4649-8397-D26DAC46CA32}"/>
              </a:ext>
            </a:extLst>
          </p:cNvPr>
          <p:cNvSpPr txBox="1"/>
          <p:nvPr/>
        </p:nvSpPr>
        <p:spPr>
          <a:xfrm>
            <a:off x="8290790" y="434180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5" name="Tekstvak 134">
            <a:extLst>
              <a:ext uri="{FF2B5EF4-FFF2-40B4-BE49-F238E27FC236}">
                <a16:creationId xmlns:a16="http://schemas.microsoft.com/office/drawing/2014/main" id="{D04B0FB7-EB40-A446-B9E3-2E1E87A3C24F}"/>
              </a:ext>
            </a:extLst>
          </p:cNvPr>
          <p:cNvSpPr txBox="1"/>
          <p:nvPr/>
        </p:nvSpPr>
        <p:spPr>
          <a:xfrm>
            <a:off x="7978153" y="484953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6" name="Tekstvak 135">
            <a:extLst>
              <a:ext uri="{FF2B5EF4-FFF2-40B4-BE49-F238E27FC236}">
                <a16:creationId xmlns:a16="http://schemas.microsoft.com/office/drawing/2014/main" id="{02374E6B-2D8C-FD46-83F0-995B9A27E393}"/>
              </a:ext>
            </a:extLst>
          </p:cNvPr>
          <p:cNvSpPr txBox="1"/>
          <p:nvPr/>
        </p:nvSpPr>
        <p:spPr>
          <a:xfrm>
            <a:off x="8288843" y="485265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7" name="Tekstvak 136">
            <a:extLst>
              <a:ext uri="{FF2B5EF4-FFF2-40B4-BE49-F238E27FC236}">
                <a16:creationId xmlns:a16="http://schemas.microsoft.com/office/drawing/2014/main" id="{88242806-B122-B34E-B715-F6B78FA11E1D}"/>
              </a:ext>
            </a:extLst>
          </p:cNvPr>
          <p:cNvSpPr txBox="1"/>
          <p:nvPr/>
        </p:nvSpPr>
        <p:spPr>
          <a:xfrm>
            <a:off x="7978153" y="53726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38" name="Tekstvak 137">
            <a:extLst>
              <a:ext uri="{FF2B5EF4-FFF2-40B4-BE49-F238E27FC236}">
                <a16:creationId xmlns:a16="http://schemas.microsoft.com/office/drawing/2014/main" id="{3E881D4A-225F-3E42-9393-677932088413}"/>
              </a:ext>
            </a:extLst>
          </p:cNvPr>
          <p:cNvSpPr txBox="1"/>
          <p:nvPr/>
        </p:nvSpPr>
        <p:spPr>
          <a:xfrm>
            <a:off x="8288843" y="537577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EDC2D72B-02E4-A84D-B919-0C07ECBDEA48}"/>
              </a:ext>
            </a:extLst>
          </p:cNvPr>
          <p:cNvSpPr txBox="1"/>
          <p:nvPr/>
        </p:nvSpPr>
        <p:spPr>
          <a:xfrm>
            <a:off x="7978153" y="592151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37A6CDAA-EBB0-D041-AA9C-9FDA5A0C88C4}"/>
              </a:ext>
            </a:extLst>
          </p:cNvPr>
          <p:cNvSpPr txBox="1"/>
          <p:nvPr/>
        </p:nvSpPr>
        <p:spPr>
          <a:xfrm>
            <a:off x="8288843" y="592464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1" name="Tekstvak 140">
            <a:extLst>
              <a:ext uri="{FF2B5EF4-FFF2-40B4-BE49-F238E27FC236}">
                <a16:creationId xmlns:a16="http://schemas.microsoft.com/office/drawing/2014/main" id="{72898E54-4DBD-ED47-88DB-73701C14B0C7}"/>
              </a:ext>
            </a:extLst>
          </p:cNvPr>
          <p:cNvSpPr txBox="1"/>
          <p:nvPr/>
        </p:nvSpPr>
        <p:spPr>
          <a:xfrm>
            <a:off x="7978153" y="635100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F97CA51E-214B-C740-AE9F-E4457199BB5D}"/>
              </a:ext>
            </a:extLst>
          </p:cNvPr>
          <p:cNvSpPr txBox="1"/>
          <p:nvPr/>
        </p:nvSpPr>
        <p:spPr>
          <a:xfrm>
            <a:off x="8288843" y="635412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3CB58849-B1DB-8349-8661-BB80265BCEED}"/>
              </a:ext>
            </a:extLst>
          </p:cNvPr>
          <p:cNvSpPr txBox="1"/>
          <p:nvPr/>
        </p:nvSpPr>
        <p:spPr>
          <a:xfrm>
            <a:off x="7978153" y="70307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Nexa Bold" pitchFamily="50" charset="0"/>
              </a:rPr>
              <a:t>G</a:t>
            </a:r>
            <a:endParaRPr lang="nl-NL" sz="2000" b="1" dirty="0">
              <a:solidFill>
                <a:schemeClr val="accent3"/>
              </a:solidFill>
            </a:endParaRPr>
          </a:p>
        </p:txBody>
      </p:sp>
      <p:sp>
        <p:nvSpPr>
          <p:cNvPr id="144" name="Tekstvak 143">
            <a:extLst>
              <a:ext uri="{FF2B5EF4-FFF2-40B4-BE49-F238E27FC236}">
                <a16:creationId xmlns:a16="http://schemas.microsoft.com/office/drawing/2014/main" id="{D9CA31B2-BCCE-F84B-B3A5-66FFA053E812}"/>
              </a:ext>
            </a:extLst>
          </p:cNvPr>
          <p:cNvSpPr txBox="1"/>
          <p:nvPr/>
        </p:nvSpPr>
        <p:spPr>
          <a:xfrm>
            <a:off x="8288843" y="703385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Nexa Bold" pitchFamily="50" charset="0"/>
              </a:rPr>
              <a:t>L</a:t>
            </a:r>
            <a:endParaRPr lang="nl-NL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  <p:bldP spid="49" grpId="0"/>
      <p:bldP spid="51" grpId="0"/>
      <p:bldP spid="54" grpId="0"/>
      <p:bldP spid="56" grpId="0"/>
      <p:bldP spid="57" grpId="0"/>
      <p:bldP spid="59" grpId="0"/>
      <p:bldP spid="63" grpId="0"/>
      <p:bldP spid="64" grpId="0"/>
      <p:bldP spid="66" grpId="0"/>
      <p:bldP spid="67" grpId="0"/>
      <p:bldP spid="69" grpId="0"/>
      <p:bldP spid="70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34C3-A420-A74D-8183-3CA529C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1B44D6F-6E50-8244-83B0-773E0D4B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9" y="1920875"/>
            <a:ext cx="9654823" cy="5430838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87013A-10B0-CC4D-87B9-BB93FECE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grpSp>
        <p:nvGrpSpPr>
          <p:cNvPr id="10" name="Groep 9">
            <a:extLst>
              <a:ext uri="{FF2B5EF4-FFF2-40B4-BE49-F238E27FC236}">
                <a16:creationId xmlns:a16="http://schemas.microsoft.com/office/drawing/2014/main" id="{0151BEE9-D084-414C-A841-3E9AEE23F2F5}"/>
              </a:ext>
            </a:extLst>
          </p:cNvPr>
          <p:cNvGrpSpPr/>
          <p:nvPr/>
        </p:nvGrpSpPr>
        <p:grpSpPr>
          <a:xfrm>
            <a:off x="5003372" y="1721044"/>
            <a:ext cx="4646849" cy="6215148"/>
            <a:chOff x="5003372" y="1721044"/>
            <a:chExt cx="4646849" cy="6215148"/>
          </a:xfrm>
        </p:grpSpPr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78117ABC-0264-4C48-807C-F124791F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372" y="3714900"/>
              <a:ext cx="1091493" cy="533399"/>
            </a:xfrm>
            <a:prstGeom prst="line">
              <a:avLst/>
            </a:prstGeom>
            <a:ln w="3175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FC9F4D2C-9826-FE41-A6CB-4B03F94A78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72" y="4248299"/>
              <a:ext cx="1066800" cy="112643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B27F2AF4-8B78-AA4F-AFA6-581AF39E0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865" y="3012534"/>
              <a:ext cx="1118307" cy="70236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1DCBDE-C506-1248-87C9-F344CA94E1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3714900"/>
              <a:ext cx="1118307" cy="2197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7CF4BB88-62F6-FE4F-9914-7B931297B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037810"/>
              <a:ext cx="1117172" cy="9963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hte verbindingslijn 74">
              <a:extLst>
                <a:ext uri="{FF2B5EF4-FFF2-40B4-BE49-F238E27FC236}">
                  <a16:creationId xmlns:a16="http://schemas.microsoft.com/office/drawing/2014/main" id="{CF1D973D-927F-CF44-BC34-BC23A00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2535982"/>
              <a:ext cx="1117172" cy="49817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D1D7C5A4-BC56-B546-AF50-1E04E2FF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275581"/>
              <a:ext cx="1070420" cy="672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F7F368AE-9ABA-C648-B567-7CFFAA24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9552" y="3824754"/>
              <a:ext cx="1070420" cy="12310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129B4263-0573-4E42-952D-87D907C4442E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3934609"/>
              <a:ext cx="1042107" cy="5841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8D1C97EB-08F7-7A4F-B08D-8F01BE5FB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172" y="5128436"/>
              <a:ext cx="1139380" cy="2462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D7739DA7-FA56-D74B-937A-1BFF71131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4865" y="5374734"/>
              <a:ext cx="1125224" cy="38502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911A9E11-6A63-DE40-AE3C-E87B561DA52C}"/>
                </a:ext>
              </a:extLst>
            </p:cNvPr>
            <p:cNvCxnSpPr>
              <a:cxnSpLocks/>
            </p:cNvCxnSpPr>
            <p:nvPr/>
          </p:nvCxnSpPr>
          <p:spPr>
            <a:xfrm>
              <a:off x="6046978" y="5374734"/>
              <a:ext cx="1190887" cy="118057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D96705ED-8117-EF4D-9DD8-4E9E38258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732" y="5109950"/>
              <a:ext cx="1075240" cy="1848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11A951DC-BB71-A74A-A545-EF71602D1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0089" y="5558136"/>
              <a:ext cx="1059883" cy="20162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D2AB9799-E6B0-C741-8DB6-45DD3BEB3D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4732" y="5759757"/>
              <a:ext cx="1075240" cy="36502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23FC7E0-7BF2-DC43-B36D-E31DA693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7865" y="6509804"/>
              <a:ext cx="1042107" cy="455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372B7888-8202-5848-8353-F433B9FDC395}"/>
                </a:ext>
              </a:extLst>
            </p:cNvPr>
            <p:cNvCxnSpPr>
              <a:cxnSpLocks/>
            </p:cNvCxnSpPr>
            <p:nvPr/>
          </p:nvCxnSpPr>
          <p:spPr>
            <a:xfrm>
              <a:off x="7237865" y="6555307"/>
              <a:ext cx="1067935" cy="67696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48B31474-96FE-6548-89E4-E1FC2E002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1721044"/>
              <a:ext cx="1318591" cy="31518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3B108CB-0863-A14B-BD44-E4123D4DF06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2036225"/>
              <a:ext cx="1318591" cy="289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6D74A757-5783-3D48-8766-6DD512260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421248"/>
              <a:ext cx="1318591" cy="11473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8B84F243-BEE1-0F40-96AC-E9CD3C298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972" y="2731325"/>
              <a:ext cx="1318591" cy="54425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05A2DE26-B604-AE46-A520-DF1BDFB00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2957125"/>
              <a:ext cx="1330799" cy="33259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EF86D7D6-6A1A-1B48-8786-D5AA19C76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3240511"/>
              <a:ext cx="1330799" cy="350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C2EABEDF-0B81-584E-8397-86D1501B9AD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3289723"/>
              <a:ext cx="1345556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942B16A2-C76A-CF49-BC9C-F02097D59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007" y="3824754"/>
              <a:ext cx="1345556" cy="290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86E80DF-8523-F945-AAE2-6EF022B3F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4178154"/>
              <a:ext cx="1318591" cy="344126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40457115-30F9-3547-84F1-48BF031C2DD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4518754"/>
              <a:ext cx="1280555" cy="4312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2905F35D-D4C8-6146-B3A3-B3A70A566104}"/>
                </a:ext>
              </a:extLst>
            </p:cNvPr>
            <p:cNvCxnSpPr>
              <a:cxnSpLocks/>
            </p:cNvCxnSpPr>
            <p:nvPr/>
          </p:nvCxnSpPr>
          <p:spPr>
            <a:xfrm>
              <a:off x="8267764" y="4518754"/>
              <a:ext cx="1318591" cy="399713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61D81ACC-F7BD-D546-9146-8C65862D2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53007" y="5109950"/>
              <a:ext cx="1345556" cy="2041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268C1F82-08A9-A443-8DF1-7EFA7C06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538675"/>
              <a:ext cx="1380185" cy="19461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DF51872D-740A-0647-8242-EC012829C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5792514"/>
              <a:ext cx="1382457" cy="332267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BFCCD06A-F36F-5248-85B1-42660B0E587D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124781"/>
              <a:ext cx="1293898" cy="1878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BF4FB904-6668-8549-A62F-9F3ED7C07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7764" y="6497259"/>
              <a:ext cx="1343145" cy="1254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66B602B2-D168-AA44-9440-5CBDAB2029A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972" y="6509804"/>
              <a:ext cx="1306383" cy="239282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35ACEBB-513A-0B4E-80A0-C9FCEEC74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800" y="6978429"/>
              <a:ext cx="1268070" cy="253838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AA30A7AB-D365-244A-B953-5281109205E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16770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9F6D9AB6-9312-9D42-9DDF-76704891D00A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344939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98D575D2-C988-6143-AEA7-92DA79B174A5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00" y="7232267"/>
              <a:ext cx="1268070" cy="703925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al 2">
            <a:extLst>
              <a:ext uri="{FF2B5EF4-FFF2-40B4-BE49-F238E27FC236}">
                <a16:creationId xmlns:a16="http://schemas.microsoft.com/office/drawing/2014/main" id="{D67CB05F-2A96-6246-B8C7-C12F179356FB}"/>
              </a:ext>
            </a:extLst>
          </p:cNvPr>
          <p:cNvSpPr/>
          <p:nvPr/>
        </p:nvSpPr>
        <p:spPr>
          <a:xfrm>
            <a:off x="9525000" y="16002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Ovaal 78">
            <a:extLst>
              <a:ext uri="{FF2B5EF4-FFF2-40B4-BE49-F238E27FC236}">
                <a16:creationId xmlns:a16="http://schemas.microsoft.com/office/drawing/2014/main" id="{FD72F4ED-D0D5-0242-A520-654F0D2D07AB}"/>
              </a:ext>
            </a:extLst>
          </p:cNvPr>
          <p:cNvSpPr/>
          <p:nvPr/>
        </p:nvSpPr>
        <p:spPr>
          <a:xfrm>
            <a:off x="8187065" y="318950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4D0B99AB-B935-1D40-9DE3-31405D99D1AA}"/>
              </a:ext>
            </a:extLst>
          </p:cNvPr>
          <p:cNvSpPr/>
          <p:nvPr/>
        </p:nvSpPr>
        <p:spPr>
          <a:xfrm>
            <a:off x="7162196" y="5029193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F50C8F3F-5343-3C40-A04E-1FC5C8A54AE6}"/>
              </a:ext>
            </a:extLst>
          </p:cNvPr>
          <p:cNvSpPr/>
          <p:nvPr/>
        </p:nvSpPr>
        <p:spPr>
          <a:xfrm>
            <a:off x="8188684" y="6023851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1E68-CFE9-4249-A6F2-F1136D6CD9B7}"/>
              </a:ext>
            </a:extLst>
          </p:cNvPr>
          <p:cNvGrpSpPr/>
          <p:nvPr/>
        </p:nvGrpSpPr>
        <p:grpSpPr>
          <a:xfrm>
            <a:off x="-36000" y="-1056187"/>
            <a:ext cx="14688000" cy="1056187"/>
            <a:chOff x="75414" y="-550571"/>
            <a:chExt cx="14479571" cy="1056187"/>
          </a:xfrm>
        </p:grpSpPr>
        <p:sp>
          <p:nvSpPr>
            <p:cNvPr id="6" name="Afgeronde rechthoek 5">
              <a:extLst>
                <a:ext uri="{FF2B5EF4-FFF2-40B4-BE49-F238E27FC236}">
                  <a16:creationId xmlns:a16="http://schemas.microsoft.com/office/drawing/2014/main" id="{F50870B5-90A7-CC4E-912F-C2163E4AFC99}"/>
                </a:ext>
              </a:extLst>
            </p:cNvPr>
            <p:cNvSpPr/>
            <p:nvPr/>
          </p:nvSpPr>
          <p:spPr>
            <a:xfrm>
              <a:off x="75414" y="-550571"/>
              <a:ext cx="14479571" cy="1056187"/>
            </a:xfrm>
            <a:prstGeom prst="roundRect">
              <a:avLst>
                <a:gd name="adj" fmla="val 2656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792000" tIns="180000" rtlCol="0" anchor="ctr"/>
            <a:lstStyle/>
            <a:p>
              <a:r>
                <a:rPr lang="nl-NL" sz="2000" b="1" dirty="0" err="1"/>
                <a:t>Notival</a:t>
              </a:r>
              <a:endParaRPr lang="nl-NL" sz="2000" b="1" dirty="0"/>
            </a:p>
            <a:p>
              <a:r>
                <a:rPr lang="nl-NL" sz="2000" dirty="0" err="1"/>
                <a:t>Don’t</a:t>
              </a:r>
              <a:r>
                <a:rPr lang="nl-NL" sz="2000" dirty="0"/>
                <a:t> </a:t>
              </a:r>
              <a:r>
                <a:rPr lang="nl-NL" sz="2000" dirty="0" err="1"/>
                <a:t>forget</a:t>
              </a:r>
              <a:r>
                <a:rPr lang="nl-NL" sz="2000" dirty="0"/>
                <a:t> </a:t>
              </a:r>
              <a:r>
                <a:rPr lang="nl-NL" sz="2000" dirty="0" err="1"/>
                <a:t>to</a:t>
              </a:r>
              <a:r>
                <a:rPr lang="nl-NL" sz="2000" dirty="0"/>
                <a:t> take </a:t>
              </a:r>
              <a:r>
                <a:rPr lang="nl-NL" sz="2000" dirty="0" err="1"/>
                <a:t>your</a:t>
              </a:r>
              <a:r>
                <a:rPr lang="nl-NL" sz="2000" dirty="0"/>
                <a:t> </a:t>
              </a:r>
              <a:r>
                <a:rPr lang="nl-NL" sz="2000" dirty="0" err="1"/>
                <a:t>umbrella</a:t>
              </a:r>
              <a:r>
                <a:rPr lang="nl-NL" sz="2000" dirty="0"/>
                <a:t>/</a:t>
              </a:r>
              <a:r>
                <a:rPr lang="nl-NL" sz="2000" dirty="0" err="1"/>
                <a:t>walking</a:t>
              </a:r>
              <a:r>
                <a:rPr lang="nl-NL" sz="2000" dirty="0"/>
                <a:t> stick/</a:t>
              </a:r>
              <a:r>
                <a:rPr lang="nl-NL" sz="2000" dirty="0" err="1"/>
                <a:t>keys</a:t>
              </a:r>
              <a:endParaRPr lang="nl-NL" dirty="0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A8E8EB5-9827-D842-91D6-ED3CEEF20DB5}"/>
                </a:ext>
              </a:extLst>
            </p:cNvPr>
            <p:cNvSpPr/>
            <p:nvPr/>
          </p:nvSpPr>
          <p:spPr>
            <a:xfrm>
              <a:off x="329772" y="-180184"/>
              <a:ext cx="457200" cy="457200"/>
            </a:xfrm>
            <a:prstGeom prst="ellipse">
              <a:avLst/>
            </a:prstGeom>
            <a:solidFill>
              <a:srgbClr val="E05B3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8984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4 -0.02894 L 0.00184 0.1062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9" grpId="0" animBg="1"/>
      <p:bldP spid="82" grpId="0" animBg="1"/>
      <p:bldP spid="8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326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78AC23D8-08FB-C048-A171-05FBAB80E432}"/>
              </a:ext>
            </a:extLst>
          </p:cNvPr>
          <p:cNvGrpSpPr/>
          <p:nvPr/>
        </p:nvGrpSpPr>
        <p:grpSpPr>
          <a:xfrm>
            <a:off x="5353200" y="2288674"/>
            <a:ext cx="3924000" cy="3600000"/>
            <a:chOff x="5353200" y="2288674"/>
            <a:chExt cx="3924000" cy="3600000"/>
          </a:xfrm>
        </p:grpSpPr>
        <p:sp>
          <p:nvSpPr>
            <p:cNvPr id="7" name="Zeshoek 6">
              <a:extLst>
                <a:ext uri="{FF2B5EF4-FFF2-40B4-BE49-F238E27FC236}">
                  <a16:creationId xmlns:a16="http://schemas.microsoft.com/office/drawing/2014/main" id="{B1553F22-8D78-5F41-BC30-683973D3A225}"/>
                </a:ext>
              </a:extLst>
            </p:cNvPr>
            <p:cNvSpPr/>
            <p:nvPr/>
          </p:nvSpPr>
          <p:spPr>
            <a:xfrm>
              <a:off x="5353200" y="2288674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50AC1FA8-DEC6-7046-9B89-368310D6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9375" y="3241683"/>
              <a:ext cx="3111650" cy="1898634"/>
            </a:xfrm>
            <a:prstGeom prst="rect">
              <a:avLst/>
            </a:prstGeom>
          </p:spPr>
        </p:pic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D5CA371-6DC2-1F47-AC43-2BAF245A9A13}"/>
              </a:ext>
            </a:extLst>
          </p:cNvPr>
          <p:cNvGrpSpPr/>
          <p:nvPr/>
        </p:nvGrpSpPr>
        <p:grpSpPr>
          <a:xfrm>
            <a:off x="8553600" y="396157"/>
            <a:ext cx="3924000" cy="3600000"/>
            <a:chOff x="8553600" y="386348"/>
            <a:chExt cx="3924000" cy="3600000"/>
          </a:xfrm>
        </p:grpSpPr>
        <p:sp>
          <p:nvSpPr>
            <p:cNvPr id="10" name="Zeshoek 9">
              <a:extLst>
                <a:ext uri="{FF2B5EF4-FFF2-40B4-BE49-F238E27FC236}">
                  <a16:creationId xmlns:a16="http://schemas.microsoft.com/office/drawing/2014/main" id="{62316959-ED99-194D-9C8A-55EB623331A5}"/>
                </a:ext>
              </a:extLst>
            </p:cNvPr>
            <p:cNvSpPr/>
            <p:nvPr/>
          </p:nvSpPr>
          <p:spPr>
            <a:xfrm>
              <a:off x="85536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6C541A86-6630-B748-A7ED-A476BBBE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412" y="1408810"/>
              <a:ext cx="3092375" cy="167155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B69017D-4727-C241-929E-8CA7D5FDFD37}"/>
              </a:ext>
            </a:extLst>
          </p:cNvPr>
          <p:cNvGrpSpPr/>
          <p:nvPr/>
        </p:nvGrpSpPr>
        <p:grpSpPr>
          <a:xfrm>
            <a:off x="2152800" y="386348"/>
            <a:ext cx="3924000" cy="3600000"/>
            <a:chOff x="2152800" y="386348"/>
            <a:chExt cx="3924000" cy="3600000"/>
          </a:xfrm>
        </p:grpSpPr>
        <p:sp>
          <p:nvSpPr>
            <p:cNvPr id="8" name="Zeshoek 7">
              <a:extLst>
                <a:ext uri="{FF2B5EF4-FFF2-40B4-BE49-F238E27FC236}">
                  <a16:creationId xmlns:a16="http://schemas.microsoft.com/office/drawing/2014/main" id="{5CEAF0EB-03D1-5B4C-B98C-59382485AA0C}"/>
                </a:ext>
              </a:extLst>
            </p:cNvPr>
            <p:cNvSpPr/>
            <p:nvPr/>
          </p:nvSpPr>
          <p:spPr>
            <a:xfrm>
              <a:off x="2152800" y="386348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ED55C5D-79CB-BD4F-BB50-CFD87735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513" y="1669221"/>
              <a:ext cx="3207125" cy="869357"/>
            </a:xfrm>
            <a:prstGeom prst="rect">
              <a:avLst/>
            </a:prstGeom>
          </p:spPr>
        </p:pic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6B8DD41D-C5BD-D443-AE96-AC94F0A7B925}"/>
              </a:ext>
            </a:extLst>
          </p:cNvPr>
          <p:cNvGrpSpPr/>
          <p:nvPr/>
        </p:nvGrpSpPr>
        <p:grpSpPr>
          <a:xfrm>
            <a:off x="2152800" y="4191000"/>
            <a:ext cx="3924000" cy="3600000"/>
            <a:chOff x="2152800" y="4191000"/>
            <a:chExt cx="3924000" cy="3600000"/>
          </a:xfrm>
        </p:grpSpPr>
        <p:sp>
          <p:nvSpPr>
            <p:cNvPr id="6" name="Zeshoek 5">
              <a:extLst>
                <a:ext uri="{FF2B5EF4-FFF2-40B4-BE49-F238E27FC236}">
                  <a16:creationId xmlns:a16="http://schemas.microsoft.com/office/drawing/2014/main" id="{AC94AA8F-8D93-A045-9862-D85618A126B1}"/>
                </a:ext>
              </a:extLst>
            </p:cNvPr>
            <p:cNvSpPr/>
            <p:nvPr/>
          </p:nvSpPr>
          <p:spPr>
            <a:xfrm>
              <a:off x="21528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92257B6E-DB2F-3544-860B-9669790E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640" t="10335" r="13882" b="18065"/>
            <a:stretch/>
          </p:blipFill>
          <p:spPr>
            <a:xfrm>
              <a:off x="2568613" y="4440905"/>
              <a:ext cx="2949686" cy="2798096"/>
            </a:xfrm>
            <a:prstGeom prst="rect">
              <a:avLst/>
            </a:prstGeom>
          </p:spPr>
        </p:pic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B5088D25-01E4-F249-BDF7-C1966EA77032}"/>
              </a:ext>
            </a:extLst>
          </p:cNvPr>
          <p:cNvGrpSpPr/>
          <p:nvPr/>
        </p:nvGrpSpPr>
        <p:grpSpPr>
          <a:xfrm>
            <a:off x="8553600" y="4191000"/>
            <a:ext cx="3924000" cy="3600000"/>
            <a:chOff x="8553600" y="4191000"/>
            <a:chExt cx="3924000" cy="3600000"/>
          </a:xfrm>
        </p:grpSpPr>
        <p:sp>
          <p:nvSpPr>
            <p:cNvPr id="11" name="Zeshoek 10">
              <a:extLst>
                <a:ext uri="{FF2B5EF4-FFF2-40B4-BE49-F238E27FC236}">
                  <a16:creationId xmlns:a16="http://schemas.microsoft.com/office/drawing/2014/main" id="{4F9CD644-791B-8B43-B794-59A652AB0B2C}"/>
                </a:ext>
              </a:extLst>
            </p:cNvPr>
            <p:cNvSpPr/>
            <p:nvPr/>
          </p:nvSpPr>
          <p:spPr>
            <a:xfrm>
              <a:off x="8553600" y="4191000"/>
              <a:ext cx="3924000" cy="36000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>
                <a:rot lat="0" lon="0" rev="21594000"/>
              </a:lightRig>
            </a:scene3d>
            <a:sp3d prstMaterial="dkEdge">
              <a:bevelT w="279400" h="190500"/>
              <a:extrusionClr>
                <a:schemeClr val="bg1">
                  <a:lumMod val="8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D3F63AD-E9E1-7546-A381-9F8ACC3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3000" y="5076628"/>
              <a:ext cx="3549501" cy="18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7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16 L -0.25 -0.571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286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1022E-16 -0.00115 L 0.22917 -0.590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-294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7.40741E-7 L -0.22396 0.6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307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11022E-16 7.40741E-7 L 0.20313 0.614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307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716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-685800"/>
            <a:ext cx="1371600" cy="11658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148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4864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4"/>
          <p:cNvSpPr/>
          <p:nvPr/>
        </p:nvSpPr>
        <p:spPr>
          <a:xfrm>
            <a:off x="68580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229600" y="-1066800"/>
            <a:ext cx="1371600" cy="11353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1"/>
          <p:cNvSpPr/>
          <p:nvPr/>
        </p:nvSpPr>
        <p:spPr>
          <a:xfrm>
            <a:off x="96012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5791200"/>
                </a:lnTo>
                <a:lnTo>
                  <a:pt x="1363919" y="5791200"/>
                </a:lnTo>
                <a:cubicBezTo>
                  <a:pt x="1370166" y="5815959"/>
                  <a:pt x="1371600" y="5841512"/>
                  <a:pt x="1371600" y="5867400"/>
                </a:cubicBez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5867400"/>
                </a:lnTo>
                <a:lnTo>
                  <a:pt x="7682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728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4"/>
          <p:cNvSpPr/>
          <p:nvPr/>
        </p:nvSpPr>
        <p:spPr>
          <a:xfrm>
            <a:off x="12344400" y="0"/>
            <a:ext cx="1371600" cy="8991600"/>
          </a:xfrm>
          <a:custGeom>
            <a:avLst/>
            <a:gdLst/>
            <a:ahLst/>
            <a:cxnLst/>
            <a:rect l="l" t="t" r="r" b="b"/>
            <a:pathLst>
              <a:path w="1371600" h="8991600">
                <a:moveTo>
                  <a:pt x="0" y="0"/>
                </a:moveTo>
                <a:lnTo>
                  <a:pt x="1371600" y="0"/>
                </a:lnTo>
                <a:lnTo>
                  <a:pt x="1371600" y="6324600"/>
                </a:lnTo>
                <a:lnTo>
                  <a:pt x="1371600" y="6400800"/>
                </a:lnTo>
                <a:lnTo>
                  <a:pt x="1371600" y="8991600"/>
                </a:lnTo>
                <a:cubicBezTo>
                  <a:pt x="1371600" y="8612843"/>
                  <a:pt x="1064557" y="8305800"/>
                  <a:pt x="685800" y="8305800"/>
                </a:cubicBezTo>
                <a:cubicBezTo>
                  <a:pt x="307043" y="8305800"/>
                  <a:pt x="0" y="8612843"/>
                  <a:pt x="0" y="8991600"/>
                </a:cubicBezTo>
                <a:lnTo>
                  <a:pt x="0" y="64008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716000" y="-685800"/>
            <a:ext cx="1371600" cy="1097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DA38BBE-E32B-DA49-B66B-BFB8B695E6FA}"/>
              </a:ext>
            </a:extLst>
          </p:cNvPr>
          <p:cNvSpPr txBox="1"/>
          <p:nvPr/>
        </p:nvSpPr>
        <p:spPr>
          <a:xfrm>
            <a:off x="1482866" y="3329970"/>
            <a:ext cx="1239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C1B8"/>
                </a:solidFill>
                <a:latin typeface="Nexa Bold" pitchFamily="50" charset="0"/>
              </a:rPr>
              <a:t>Value-based smart reminders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5F1F9825-000F-3846-9781-54D87DDFBBCD}"/>
              </a:ext>
            </a:extLst>
          </p:cNvPr>
          <p:cNvSpPr txBox="1"/>
          <p:nvPr/>
        </p:nvSpPr>
        <p:spPr>
          <a:xfrm>
            <a:off x="1482865" y="4572000"/>
            <a:ext cx="757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notifications in smart reminder systems</a:t>
            </a:r>
          </a:p>
        </p:txBody>
      </p:sp>
    </p:spTree>
    <p:extLst>
      <p:ext uri="{BB962C8B-B14F-4D97-AF65-F5344CB8AC3E}">
        <p14:creationId xmlns:p14="http://schemas.microsoft.com/office/powerpoint/2010/main" val="366770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>
            <a:extLst>
              <a:ext uri="{FF2B5EF4-FFF2-40B4-BE49-F238E27FC236}">
                <a16:creationId xmlns:a16="http://schemas.microsoft.com/office/drawing/2014/main" id="{DED9E54C-6046-264C-9EB5-6830BB4F0F98}"/>
              </a:ext>
            </a:extLst>
          </p:cNvPr>
          <p:cNvSpPr txBox="1"/>
          <p:nvPr/>
        </p:nvSpPr>
        <p:spPr>
          <a:xfrm>
            <a:off x="1482866" y="3329970"/>
            <a:ext cx="1239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70C1B8"/>
                </a:solidFill>
                <a:latin typeface="Nexa Bold" pitchFamily="50" charset="0"/>
              </a:rPr>
              <a:t>Value-based smart reminders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CFCB456-C0AD-2140-8C4B-123559CDFBDD}"/>
              </a:ext>
            </a:extLst>
          </p:cNvPr>
          <p:cNvSpPr txBox="1"/>
          <p:nvPr/>
        </p:nvSpPr>
        <p:spPr>
          <a:xfrm>
            <a:off x="1482865" y="4572000"/>
            <a:ext cx="757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Finding appropriate moments for </a:t>
            </a:r>
          </a:p>
          <a:p>
            <a:r>
              <a:rPr lang="en-US" sz="3600" dirty="0">
                <a:solidFill>
                  <a:srgbClr val="70C1B8"/>
                </a:solidFill>
                <a:latin typeface="Nexa Bold" pitchFamily="50" charset="0"/>
              </a:rPr>
              <a:t>notifications in smart reminder systems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8950347-3403-4843-A48B-81F356259B44}"/>
              </a:ext>
            </a:extLst>
          </p:cNvPr>
          <p:cNvSpPr/>
          <p:nvPr/>
        </p:nvSpPr>
        <p:spPr>
          <a:xfrm>
            <a:off x="0" y="-152400"/>
            <a:ext cx="14649450" cy="8610600"/>
          </a:xfrm>
          <a:prstGeom prst="rect">
            <a:avLst/>
          </a:prstGeom>
          <a:solidFill>
            <a:srgbClr val="0C0C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41A4BC0-94F0-6541-BDE0-A9923BC39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-3841"/>
            <a:ext cx="4626837" cy="82296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40E0AE5-0CF7-4941-BD3D-06348181C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17" y="13252"/>
            <a:ext cx="462683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9647FA8-EEDB-EF4B-AEBD-21733D25DA56}"/>
              </a:ext>
            </a:extLst>
          </p:cNvPr>
          <p:cNvSpPr/>
          <p:nvPr/>
        </p:nvSpPr>
        <p:spPr>
          <a:xfrm>
            <a:off x="0" y="-152400"/>
            <a:ext cx="14649450" cy="8610600"/>
          </a:xfrm>
          <a:prstGeom prst="rect">
            <a:avLst/>
          </a:prstGeom>
          <a:solidFill>
            <a:srgbClr val="0C0C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4D7B043-C446-5247-AC59-E74BFAF66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-3841"/>
            <a:ext cx="4626837" cy="82296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F2694A9-3544-364B-8BBC-17E963701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17" y="13252"/>
            <a:ext cx="4626836" cy="8229600"/>
          </a:xfrm>
          <a:prstGeom prst="rect">
            <a:avLst/>
          </a:prstGeom>
        </p:spPr>
      </p:pic>
      <p:sp>
        <p:nvSpPr>
          <p:cNvPr id="3" name="Ruit 2">
            <a:extLst>
              <a:ext uri="{FF2B5EF4-FFF2-40B4-BE49-F238E27FC236}">
                <a16:creationId xmlns:a16="http://schemas.microsoft.com/office/drawing/2014/main" id="{96BF02AC-80AD-944F-82F7-E66F0963D9E4}"/>
              </a:ext>
            </a:extLst>
          </p:cNvPr>
          <p:cNvSpPr/>
          <p:nvPr/>
        </p:nvSpPr>
        <p:spPr>
          <a:xfrm>
            <a:off x="-30784800" y="5029200"/>
            <a:ext cx="36271200" cy="1981200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8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1 -0.08796 L 1.4439 -1.1898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5" y="-5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ource_hP69iF.mp4">
            <a:hlinkClick r:id="" action="ppaction://media"/>
            <a:extLst>
              <a:ext uri="{FF2B5EF4-FFF2-40B4-BE49-F238E27FC236}">
                <a16:creationId xmlns:a16="http://schemas.microsoft.com/office/drawing/2014/main" id="{BE97C5F4-F654-3C48-97F9-ECE67ABC7B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295400"/>
            <a:ext cx="14630400" cy="14630400"/>
          </a:xfrm>
          <a:prstGeom prst="rect">
            <a:avLst/>
          </a:prstGeom>
        </p:spPr>
      </p:pic>
      <p:sp>
        <p:nvSpPr>
          <p:cNvPr id="8" name="Ruit 7">
            <a:extLst>
              <a:ext uri="{FF2B5EF4-FFF2-40B4-BE49-F238E27FC236}">
                <a16:creationId xmlns:a16="http://schemas.microsoft.com/office/drawing/2014/main" id="{76840F60-5A9A-A441-A783-69582011F165}"/>
              </a:ext>
            </a:extLst>
          </p:cNvPr>
          <p:cNvSpPr/>
          <p:nvPr/>
        </p:nvSpPr>
        <p:spPr>
          <a:xfrm>
            <a:off x="-13639800" y="-4777154"/>
            <a:ext cx="41910000" cy="1813560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1574F9D-5833-C24F-9896-18E5BAA2CEAB}"/>
              </a:ext>
            </a:extLst>
          </p:cNvPr>
          <p:cNvSpPr/>
          <p:nvPr/>
        </p:nvSpPr>
        <p:spPr>
          <a:xfrm>
            <a:off x="-2209800" y="-1295400"/>
            <a:ext cx="18821400" cy="12649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03704E-6 L 1.78125 1.3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3" y="698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8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737A708-D8A7-2B44-A970-D0DC902852C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E8D7048-6F66-2240-98DC-F6CF2294F63E}"/>
              </a:ext>
            </a:extLst>
          </p:cNvPr>
          <p:cNvSpPr txBox="1"/>
          <p:nvPr/>
        </p:nvSpPr>
        <p:spPr>
          <a:xfrm>
            <a:off x="5872048" y="3453081"/>
            <a:ext cx="2886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Nexa Bold" pitchFamily="50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9092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424C836-57C4-894A-A1C8-3ABA2D70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34" b="2969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82B89F-3154-1C47-9F8B-70B3E9D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1600200"/>
            <a:ext cx="8323580" cy="1112902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737A708-D8A7-2B44-A970-D0DC902852C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E8D7048-6F66-2240-98DC-F6CF2294F63E}"/>
              </a:ext>
            </a:extLst>
          </p:cNvPr>
          <p:cNvSpPr txBox="1"/>
          <p:nvPr/>
        </p:nvSpPr>
        <p:spPr>
          <a:xfrm>
            <a:off x="5872048" y="3453081"/>
            <a:ext cx="2886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Nexa Bold" pitchFamily="50" charset="0"/>
              </a:rPr>
              <a:t>Values</a:t>
            </a:r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22946B7C-380F-5545-B966-311161C6CEC9}"/>
              </a:ext>
            </a:extLst>
          </p:cNvPr>
          <p:cNvSpPr/>
          <p:nvPr/>
        </p:nvSpPr>
        <p:spPr>
          <a:xfrm>
            <a:off x="73152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33">
            <a:extLst>
              <a:ext uri="{FF2B5EF4-FFF2-40B4-BE49-F238E27FC236}">
                <a16:creationId xmlns:a16="http://schemas.microsoft.com/office/drawing/2014/main" id="{90E9421F-45BB-6049-8A14-32753376E4C5}"/>
              </a:ext>
            </a:extLst>
          </p:cNvPr>
          <p:cNvSpPr/>
          <p:nvPr/>
        </p:nvSpPr>
        <p:spPr>
          <a:xfrm>
            <a:off x="109728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34">
            <a:extLst>
              <a:ext uri="{FF2B5EF4-FFF2-40B4-BE49-F238E27FC236}">
                <a16:creationId xmlns:a16="http://schemas.microsoft.com/office/drawing/2014/main" id="{24B93EA9-D39D-B34A-928F-C4B69913EB77}"/>
              </a:ext>
            </a:extLst>
          </p:cNvPr>
          <p:cNvSpPr/>
          <p:nvPr/>
        </p:nvSpPr>
        <p:spPr>
          <a:xfrm>
            <a:off x="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C2A875AE-11AE-BE4D-89B2-48036CAA793B}"/>
              </a:ext>
            </a:extLst>
          </p:cNvPr>
          <p:cNvSpPr/>
          <p:nvPr/>
        </p:nvSpPr>
        <p:spPr>
          <a:xfrm>
            <a:off x="3657600" y="-1861501"/>
            <a:ext cx="3657600" cy="11865604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4E805F6C-83D2-BE42-AA45-F5811C06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76200"/>
            <a:ext cx="14859000" cy="850179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624BFD7-6C4E-BF4A-AE43-AF66000A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905000"/>
            <a:ext cx="609600" cy="577516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411EFADB-10A6-814E-A91F-EC8346967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610841"/>
            <a:ext cx="478456" cy="446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16200000">
            <a:off x="5943600" y="-7391399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5943600" y="-19050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6200000">
            <a:off x="5943601" y="-4648200"/>
            <a:ext cx="2743200" cy="17526000"/>
          </a:xfrm>
          <a:prstGeom prst="roundRect">
            <a:avLst>
              <a:gd name="adj" fmla="val 50000"/>
            </a:avLst>
          </a:prstGeom>
          <a:solidFill>
            <a:srgbClr val="4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666</Words>
  <Application>Microsoft Macintosh PowerPoint</Application>
  <PresentationFormat>Aangepast</PresentationFormat>
  <Paragraphs>189</Paragraphs>
  <Slides>29</Slides>
  <Notes>20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6" baseType="lpstr">
      <vt:lpstr>Apple Chancery</vt:lpstr>
      <vt:lpstr>Arial</vt:lpstr>
      <vt:lpstr>Bebas Neue</vt:lpstr>
      <vt:lpstr>Billabong</vt:lpstr>
      <vt:lpstr>Calibri</vt:lpstr>
      <vt:lpstr>Nexa Bold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Remy Kabel</cp:lastModifiedBy>
  <cp:revision>105</cp:revision>
  <dcterms:created xsi:type="dcterms:W3CDTF">2017-05-20T02:41:05Z</dcterms:created>
  <dcterms:modified xsi:type="dcterms:W3CDTF">2019-03-23T08:41:00Z</dcterms:modified>
</cp:coreProperties>
</file>